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922905AB-D8AE-4854-9CFD-AEA74E33EC19}"/>
    <pc:docChg chg="delSld modSection">
      <pc:chgData name="松浦英宗" userId="9b03fd3a-662f-49ff-9af1-1b93cf7aab22" providerId="ADAL" clId="{922905AB-D8AE-4854-9CFD-AEA74E33EC19}" dt="2024-03-21T13:23:43.758" v="1" actId="47"/>
      <pc:docMkLst>
        <pc:docMk/>
      </pc:docMkLst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922905AB-D8AE-4854-9CFD-AEA74E33EC19}" dt="2024-03-21T13:23:43.758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922905AB-D8AE-4854-9CFD-AEA74E33EC19}" dt="2024-03-21T13:23:39.18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922905AB-D8AE-4854-9CFD-AEA74E33EC19}" dt="2024-03-21T13:23:43.758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922905AB-D8AE-4854-9CFD-AEA74E33EC19}" dt="2024-03-21T13:23:43.758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CBD4CD6-B545-C77F-858A-A47FF10DC542}"/>
              </a:ext>
            </a:extLst>
          </p:cNvPr>
          <p:cNvGrpSpPr/>
          <p:nvPr/>
        </p:nvGrpSpPr>
        <p:grpSpPr>
          <a:xfrm>
            <a:off x="0" y="0"/>
            <a:ext cx="8267178" cy="6858000"/>
            <a:chOff x="0" y="-1"/>
            <a:chExt cx="11022904" cy="685800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82FF4DDB-8859-C3D8-FF69-5634798490CC}"/>
                </a:ext>
              </a:extLst>
            </p:cNvPr>
            <p:cNvGrpSpPr/>
            <p:nvPr/>
          </p:nvGrpSpPr>
          <p:grpSpPr>
            <a:xfrm>
              <a:off x="0" y="-1"/>
              <a:ext cx="554360" cy="6858001"/>
              <a:chOff x="0" y="-1"/>
              <a:chExt cx="554360" cy="6858001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033E748E-6AA7-EB47-11F4-9D4F27BE06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-1"/>
                <a:ext cx="554360" cy="17145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22FD4885-9597-4C60-84A8-685B165B44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714499"/>
                <a:ext cx="554360" cy="17145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E247EE3C-B350-EE9B-5E0B-370FAC27F7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428999"/>
                <a:ext cx="554360" cy="17145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B9CDF35F-C157-F0DA-CF05-65580AEE09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143500"/>
                <a:ext cx="554360" cy="1714500"/>
              </a:xfrm>
              <a:prstGeom prst="rect">
                <a:avLst/>
              </a:prstGeom>
              <a:solidFill>
                <a:srgbClr val="FF7979"/>
              </a:solidFill>
              <a:ln>
                <a:solidFill>
                  <a:srgbClr val="FF7979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10" name="Text Placeholder 5">
              <a:extLst>
                <a:ext uri="{FF2B5EF4-FFF2-40B4-BE49-F238E27FC236}">
                  <a16:creationId xmlns:a16="http://schemas.microsoft.com/office/drawing/2014/main" id="{638A99AD-F403-116A-F194-9D78BD02B9F7}"/>
                </a:ext>
              </a:extLst>
            </p:cNvPr>
            <p:cNvSpPr txBox="1">
              <a:spLocks/>
            </p:cNvSpPr>
            <p:nvPr/>
          </p:nvSpPr>
          <p:spPr>
            <a:xfrm>
              <a:off x="1135694" y="846336"/>
              <a:ext cx="9887210" cy="301270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7200" b="1" dirty="0">
                  <a:gradFill>
                    <a:gsLst>
                      <a:gs pos="100000">
                        <a:srgbClr val="FFA7A7"/>
                      </a:gs>
                      <a:gs pos="70000">
                        <a:srgbClr val="00B0F0"/>
                      </a:gs>
                      <a:gs pos="38000">
                        <a:schemeClr val="accent3">
                          <a:lumMod val="60000"/>
                          <a:lumOff val="40000"/>
                        </a:schemeClr>
                      </a:gs>
                      <a:gs pos="0">
                        <a:srgbClr val="FFFF00"/>
                      </a:gs>
                    </a:gsLst>
                    <a:lin ang="540000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幼児向けの</a:t>
              </a:r>
              <a:br>
                <a:rPr lang="en-US" altLang="ja-JP" sz="7200" b="1" dirty="0">
                  <a:gradFill>
                    <a:gsLst>
                      <a:gs pos="100000">
                        <a:srgbClr val="FFA7A7"/>
                      </a:gs>
                      <a:gs pos="70000">
                        <a:srgbClr val="00B0F0"/>
                      </a:gs>
                      <a:gs pos="38000">
                        <a:schemeClr val="accent3">
                          <a:lumMod val="60000"/>
                          <a:lumOff val="40000"/>
                        </a:schemeClr>
                      </a:gs>
                      <a:gs pos="0">
                        <a:srgbClr val="FFFF00"/>
                      </a:gs>
                    </a:gsLst>
                    <a:lin ang="540000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7200" b="1" dirty="0">
                  <a:gradFill>
                    <a:gsLst>
                      <a:gs pos="100000">
                        <a:srgbClr val="FFA7A7"/>
                      </a:gs>
                      <a:gs pos="70000">
                        <a:srgbClr val="00B0F0"/>
                      </a:gs>
                      <a:gs pos="38000">
                        <a:schemeClr val="accent3">
                          <a:lumMod val="60000"/>
                          <a:lumOff val="40000"/>
                        </a:schemeClr>
                      </a:gs>
                      <a:gs pos="0">
                        <a:srgbClr val="FFFF00"/>
                      </a:gs>
                    </a:gsLst>
                    <a:lin ang="540000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学習支援サービス</a:t>
              </a:r>
            </a:p>
          </p:txBody>
        </p:sp>
        <p:sp>
          <p:nvSpPr>
            <p:cNvPr id="11" name="Text Placeholder 5">
              <a:extLst>
                <a:ext uri="{FF2B5EF4-FFF2-40B4-BE49-F238E27FC236}">
                  <a16:creationId xmlns:a16="http://schemas.microsoft.com/office/drawing/2014/main" id="{261D3A79-0058-60A4-5928-B10E90FFF2B5}"/>
                </a:ext>
              </a:extLst>
            </p:cNvPr>
            <p:cNvSpPr txBox="1">
              <a:spLocks/>
            </p:cNvSpPr>
            <p:nvPr/>
          </p:nvSpPr>
          <p:spPr>
            <a:xfrm>
              <a:off x="1135694" y="4599070"/>
              <a:ext cx="9887210" cy="49260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ご紹介資料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8B2535DB-599B-BC91-65BD-6942CE113C8D}"/>
                </a:ext>
              </a:extLst>
            </p:cNvPr>
            <p:cNvSpPr txBox="1">
              <a:spLocks/>
            </p:cNvSpPr>
            <p:nvPr/>
          </p:nvSpPr>
          <p:spPr>
            <a:xfrm>
              <a:off x="1135694" y="5258252"/>
              <a:ext cx="9887210" cy="49260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161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2024-03-21T13:23:44Z</dcterms:modified>
</cp:coreProperties>
</file>