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3"/>
  </p:sldMasterIdLst>
  <p:sldIdLst>
    <p:sldId id="602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  <p1510:client id="{9EB57BC9-3F20-43B7-A9DF-182A02BDC110}" v="13" dt="2024-03-21T12:01:06.3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8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9EB57BC9-3F20-43B7-A9DF-182A02BDC110}"/>
    <pc:docChg chg="undo custSel modSld modMainMaster">
      <pc:chgData name="英宗 松浦" userId="62df0116299a32bf" providerId="LiveId" clId="{9EB57BC9-3F20-43B7-A9DF-182A02BDC110}" dt="2024-03-21T12:03:06.449" v="196" actId="14100"/>
      <pc:docMkLst>
        <pc:docMk/>
      </pc:docMkLst>
      <pc:sldChg chg="modSp mod">
        <pc:chgData name="英宗 松浦" userId="62df0116299a32bf" providerId="LiveId" clId="{9EB57BC9-3F20-43B7-A9DF-182A02BDC110}" dt="2024-03-21T11:57:07.466" v="102" actId="14100"/>
        <pc:sldMkLst>
          <pc:docMk/>
          <pc:sldMk cId="3770932868" sldId="256"/>
        </pc:sldMkLst>
        <pc:spChg chg="mod">
          <ac:chgData name="英宗 松浦" userId="62df0116299a32bf" providerId="LiveId" clId="{9EB57BC9-3F20-43B7-A9DF-182A02BDC110}" dt="2024-03-21T11:57:07.466" v="102" actId="14100"/>
          <ac:spMkLst>
            <pc:docMk/>
            <pc:sldMk cId="3770932868" sldId="256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770932868" sldId="256"/>
            <ac:grpSpMk id="74" creationId="{B17CBBAD-57FA-C2E6-EDB4-719172B5DBD0}"/>
          </ac:grpSpMkLst>
        </pc:grpChg>
        <pc:grpChg chg="mod">
          <ac:chgData name="英宗 松浦" userId="62df0116299a32bf" providerId="LiveId" clId="{9EB57BC9-3F20-43B7-A9DF-182A02BDC110}" dt="2024-03-21T11:57:03.447" v="99" actId="14100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770932868" sldId="256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2:32.977" v="6" actId="14100"/>
        <pc:sldMkLst>
          <pc:docMk/>
          <pc:sldMk cId="2232466806" sldId="2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32466806" sldId="267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2:32.977" v="6" actId="14100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6:54.742" v="97" actId="14100"/>
        <pc:sldMkLst>
          <pc:docMk/>
          <pc:sldMk cId="390120302" sldId="2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3" creationId="{1D96290B-9572-65DC-E285-6B5B8A1B17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0120302" sldId="288"/>
            <ac:spMk id="20" creationId="{099B6EFD-9BA6-815A-6ED1-AACAF7E37F6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2" creationId="{6673E3EC-FA39-5A15-B064-2E363B35A7C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0120302" sldId="288"/>
            <ac:grpSpMk id="7" creationId="{4228FEFA-1112-35CC-AA8F-C31E468E17B0}"/>
          </ac:grpSpMkLst>
        </pc:grpChg>
        <pc:grpChg chg="mod">
          <ac:chgData name="英宗 松浦" userId="62df0116299a32bf" providerId="LiveId" clId="{9EB57BC9-3F20-43B7-A9DF-182A02BDC110}" dt="2024-03-21T11:56:54.742" v="97" actId="14100"/>
          <ac:grpSpMkLst>
            <pc:docMk/>
            <pc:sldMk cId="390120302" sldId="288"/>
            <ac:grpSpMk id="8" creationId="{6653DE23-682C-81AC-16A8-15368D93F007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3883460" sldId="596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9" creationId="{078C2514-3BB2-1DEC-59DF-13B05171CB9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3883460" sldId="5967"/>
            <ac:spMk id="10" creationId="{3D1A2FBC-AF49-15FE-6454-E3DB6D2FF31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3883460" sldId="5967"/>
            <ac:grpSpMk id="13" creationId="{D36C4C78-BA65-AC4F-E608-C04A212E13D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2" creationId="{E243084A-E87D-CACC-7C80-544B8916CA7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3" creationId="{21CBA910-3A8F-7F00-9D53-26CF743A4A9F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5" creationId="{E633B824-31CE-2BD6-BC0E-48543435A39E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7" creationId="{0D615B0B-A0D4-BBD1-8EE3-36CBBA5EC940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8" creationId="{D1DB8266-5577-F8E1-ED03-FB11D0BA6ACD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3883460" sldId="5967"/>
            <ac:picMk id="11" creationId="{2387968B-48A3-739C-2A30-425867975F26}"/>
          </ac:picMkLst>
        </pc:picChg>
      </pc:sldChg>
      <pc:sldChg chg="modSp mod">
        <pc:chgData name="英宗 松浦" userId="62df0116299a32bf" providerId="LiveId" clId="{9EB57BC9-3F20-43B7-A9DF-182A02BDC110}" dt="2024-03-21T11:59:41.749" v="139" actId="14100"/>
        <pc:sldMkLst>
          <pc:docMk/>
          <pc:sldMk cId="3011965297" sldId="596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2" creationId="{14BAEDE9-F4E8-F601-3F54-229849F376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3" creationId="{A28904DA-2EB1-F36B-6119-2FD11530988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4" creationId="{EFFC1586-DC27-1A2E-CE83-25A8B2424D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11965297" sldId="5969"/>
            <ac:spMk id="7" creationId="{D8A23341-CD76-3D0F-D333-11245D530DE5}"/>
          </ac:spMkLst>
        </pc:spChg>
        <pc:grpChg chg="mod">
          <ac:chgData name="英宗 松浦" userId="62df0116299a32bf" providerId="LiveId" clId="{9EB57BC9-3F20-43B7-A9DF-182A02BDC110}" dt="2024-03-21T11:59:41.749" v="139" actId="14100"/>
          <ac:grpSpMkLst>
            <pc:docMk/>
            <pc:sldMk cId="3011965297" sldId="5969"/>
            <ac:grpSpMk id="8" creationId="{2356A80B-BFEA-C357-9C82-6218C8B1E028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5" creationId="{9DC899F5-9DCD-300B-9833-55A0FC6AABA5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011965297" sldId="5969"/>
            <ac:picMk id="6" creationId="{0A1822A9-7C3F-FD83-96E0-85EF0DB3F12C}"/>
          </ac:picMkLst>
        </pc:picChg>
      </pc:sldChg>
      <pc:sldChg chg="modSp mod">
        <pc:chgData name="英宗 松浦" userId="62df0116299a32bf" providerId="LiveId" clId="{9EB57BC9-3F20-43B7-A9DF-182A02BDC110}" dt="2024-03-21T11:52:19.958" v="2" actId="14100"/>
        <pc:sldMkLst>
          <pc:docMk/>
          <pc:sldMk cId="4117543509" sldId="597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2" creationId="{93239153-6C26-0F3B-014E-A5B5099201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5" creationId="{E64F52F3-5C70-8741-92F6-05968A655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6" creationId="{7D1F9C96-E8F6-CE03-0683-34D3464AE1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17543509" sldId="5970"/>
            <ac:spMk id="7" creationId="{3304E7C9-D91C-B842-2A6B-8F9194D2DF5E}"/>
          </ac:spMkLst>
        </pc:spChg>
        <pc:grpChg chg="mod">
          <ac:chgData name="英宗 松浦" userId="62df0116299a32bf" providerId="LiveId" clId="{9EB57BC9-3F20-43B7-A9DF-182A02BDC110}" dt="2024-03-21T11:52:19.958" v="2" actId="14100"/>
          <ac:grpSpMkLst>
            <pc:docMk/>
            <pc:sldMk cId="4117543509" sldId="5970"/>
            <ac:grpSpMk id="8" creationId="{E80558B3-491E-36A6-3BBC-6B2AED0CAC5E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3" creationId="{C6872362-DC1F-2AEA-2963-357D403EE064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117543509" sldId="5970"/>
            <ac:picMk id="4" creationId="{5FBBCAFA-66A6-F772-4C83-7AA38609C5A1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973178698" sldId="597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973178698" sldId="5971"/>
            <ac:spMk id="8" creationId="{29904013-3861-AD90-5D32-D6354B734AA0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973178698" sldId="5971"/>
            <ac:picMk id="3" creationId="{079A078A-0626-0DA6-E146-11BE02163E1B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10673970" sldId="597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10673970" sldId="5972"/>
            <ac:spMk id="8" creationId="{A9A51AD9-4396-66EE-1CF5-EBD28402A5F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10673970" sldId="5972"/>
            <ac:picMk id="3" creationId="{F4A9F349-2189-456D-B795-221EE79183F2}"/>
          </ac:picMkLst>
        </pc:picChg>
      </pc:sldChg>
      <pc:sldChg chg="modSp mod">
        <pc:chgData name="英宗 松浦" userId="62df0116299a32bf" providerId="LiveId" clId="{9EB57BC9-3F20-43B7-A9DF-182A02BDC110}" dt="2024-03-21T11:56:12.447" v="79" actId="14100"/>
        <pc:sldMkLst>
          <pc:docMk/>
          <pc:sldMk cId="3185909301" sldId="597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6" creationId="{408E21AC-50CD-9F08-2855-D7A7479FF8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85909301" sldId="5973"/>
            <ac:spMk id="12" creationId="{5640EA03-D43C-2D8F-1C97-FCF2FE804FEC}"/>
          </ac:spMkLst>
        </pc:spChg>
        <pc:grpChg chg="mod">
          <ac:chgData name="英宗 松浦" userId="62df0116299a32bf" providerId="LiveId" clId="{9EB57BC9-3F20-43B7-A9DF-182A02BDC110}" dt="2024-03-21T11:56:12.447" v="79" actId="14100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modSp mod">
        <pc:chgData name="英宗 松浦" userId="62df0116299a32bf" providerId="LiveId" clId="{9EB57BC9-3F20-43B7-A9DF-182A02BDC110}" dt="2024-03-21T11:55:23.324" v="69" actId="14100"/>
        <pc:sldMkLst>
          <pc:docMk/>
          <pc:sldMk cId="614763607" sldId="597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5" creationId="{1179F5B9-8A76-039C-A620-4673D0F21C5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2" creationId="{F6D3C3FE-824D-C526-B0D5-B571B4F18E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3" creationId="{FF1EDEB5-FEA7-59B1-F4F2-020D50C1AB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14763607" sldId="5974"/>
            <ac:spMk id="14" creationId="{1B73E167-0526-41C4-A3B4-545E5AC02E7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14763607" sldId="5974"/>
            <ac:grpSpMk id="4" creationId="{A81C0A43-623D-CDD6-42D2-E7E9DF500B88}"/>
          </ac:grpSpMkLst>
        </pc:grpChg>
        <pc:grpChg chg="mod">
          <ac:chgData name="英宗 松浦" userId="62df0116299a32bf" providerId="LiveId" clId="{9EB57BC9-3F20-43B7-A9DF-182A02BDC110}" dt="2024-03-21T11:55:23.324" v="69" actId="14100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modSp mod">
        <pc:chgData name="英宗 松浦" userId="62df0116299a32bf" providerId="LiveId" clId="{9EB57BC9-3F20-43B7-A9DF-182A02BDC110}" dt="2024-03-21T12:01:15.450" v="169" actId="14100"/>
        <pc:sldMkLst>
          <pc:docMk/>
          <pc:sldMk cId="705369410" sldId="597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7" creationId="{1544D088-1A5E-0698-F852-66BF0259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2" creationId="{29D07472-2308-5B77-AD55-6715BC0ED56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42" creationId="{52B5E8F6-9755-3AC3-39E0-56E8EC00826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05369410" sldId="5975"/>
            <ac:spMk id="104" creationId="{CD9023F5-2AF6-243A-6086-3BDC98714FF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" creationId="{4BA17385-5121-FB10-8F52-FEE410FB65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05369410" sldId="5975"/>
            <ac:grpSpMk id="44" creationId="{790A53D2-3A80-7124-9AC2-97D8E618970B}"/>
          </ac:grpSpMkLst>
        </pc:grpChg>
        <pc:grpChg chg="mod">
          <ac:chgData name="英宗 松浦" userId="62df0116299a32bf" providerId="LiveId" clId="{9EB57BC9-3F20-43B7-A9DF-182A02BDC110}" dt="2024-03-21T12:01:15.450" v="169" actId="14100"/>
          <ac:grpSpMkLst>
            <pc:docMk/>
            <pc:sldMk cId="705369410" sldId="5975"/>
            <ac:grpSpMk id="45" creationId="{8216FA8C-8D54-F8EE-5037-3065DFA6B91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4" creationId="{08EE4D7F-68C2-2155-97C4-5AB3C8A754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modSp mod">
        <pc:chgData name="英宗 松浦" userId="62df0116299a32bf" providerId="LiveId" clId="{9EB57BC9-3F20-43B7-A9DF-182A02BDC110}" dt="2024-03-21T12:01:29.695" v="174" actId="14100"/>
        <pc:sldMkLst>
          <pc:docMk/>
          <pc:sldMk cId="3885264302" sldId="597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5" creationId="{9115DBE3-65DE-EC6E-9494-9F0157B7780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7" creationId="{B1BB731B-2634-0A8D-5FC8-7CDA367182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885264302" sldId="5976"/>
            <ac:spMk id="134" creationId="{C54F0BC7-F5B0-CF44-3FBF-3E8759E767D1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4" creationId="{F1A6CF3A-2AEF-2D7E-6864-7DFACD3D66AE}"/>
          </ac:grpSpMkLst>
        </pc:grpChg>
        <pc:grpChg chg="mod">
          <ac:chgData name="英宗 松浦" userId="62df0116299a32bf" providerId="LiveId" clId="{9EB57BC9-3F20-43B7-A9DF-182A02BDC110}" dt="2024-03-21T12:01:29.695" v="174" actId="14100"/>
          <ac:grpSpMkLst>
            <pc:docMk/>
            <pc:sldMk cId="3885264302" sldId="5976"/>
            <ac:grpSpMk id="44" creationId="{1E208B45-DE24-35F5-266D-B5EFFE1ACCC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885264302" sldId="5976"/>
            <ac:grpSpMk id="136" creationId="{4C2AC462-B2A0-53A7-2037-840F91424987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modSp mod">
        <pc:chgData name="英宗 松浦" userId="62df0116299a32bf" providerId="LiveId" clId="{9EB57BC9-3F20-43B7-A9DF-182A02BDC110}" dt="2024-03-21T11:58:45.548" v="127" actId="12789"/>
        <pc:sldMkLst>
          <pc:docMk/>
          <pc:sldMk cId="3319230764" sldId="597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5" creationId="{6FB24ABC-AEC8-BF62-A704-1FBC398A6A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7" creationId="{6587E7EC-1C0F-F64B-542B-C79AF985E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8" creationId="{9A59265D-E1C6-1D5D-2269-2E1EF2798D4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19230764" sldId="5977"/>
            <ac:spMk id="11" creationId="{F9652038-D82E-6C91-5961-5F8793C1578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19230764" sldId="5977"/>
            <ac:grpSpMk id="6" creationId="{3A2D6D06-40C9-1EB1-A1F2-D388ED62649E}"/>
          </ac:grpSpMkLst>
        </pc:grpChg>
        <pc:grpChg chg="mod">
          <ac:chgData name="英宗 松浦" userId="62df0116299a32bf" providerId="LiveId" clId="{9EB57BC9-3F20-43B7-A9DF-182A02BDC110}" dt="2024-03-21T11:58:45.548" v="127" actId="12789"/>
          <ac:grpSpMkLst>
            <pc:docMk/>
            <pc:sldMk cId="3319230764" sldId="5977"/>
            <ac:grpSpMk id="10" creationId="{88C990F7-061A-1198-747B-6FEE53AAB1B6}"/>
          </ac:grpSpMkLst>
        </pc:grpChg>
      </pc:sldChg>
      <pc:sldChg chg="modSp mod">
        <pc:chgData name="英宗 松浦" userId="62df0116299a32bf" providerId="LiveId" clId="{9EB57BC9-3F20-43B7-A9DF-182A02BDC110}" dt="2024-03-21T11:59:32.946" v="136" actId="14100"/>
        <pc:sldMkLst>
          <pc:docMk/>
          <pc:sldMk cId="1723107249" sldId="597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" creationId="{D550B978-2F70-4ABC-759C-01B1BDE4B7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5" creationId="{BD4D205B-A32F-7DC7-7450-9238C5B269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0" creationId="{B5F13C7A-EC2E-DC86-9C5D-EF6D25E170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23107249" sldId="5978"/>
            <ac:spMk id="23" creationId="{9BD8D8DD-C715-1FDD-28A7-9E8D2A6B56C2}"/>
          </ac:spMkLst>
        </pc:spChg>
        <pc:grpChg chg="mod">
          <ac:chgData name="英宗 松浦" userId="62df0116299a32bf" providerId="LiveId" clId="{9EB57BC9-3F20-43B7-A9DF-182A02BDC110}" dt="2024-03-21T11:59:32.946" v="136" actId="14100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4" creationId="{83317A54-8D14-5A14-A758-2A68CBB4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23107249" sldId="5978"/>
            <ac:grpSpMk id="25" creationId="{0958E6FF-974E-78B4-5F35-D84F5B66A9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modSp mod">
        <pc:chgData name="英宗 松浦" userId="62df0116299a32bf" providerId="LiveId" clId="{9EB57BC9-3F20-43B7-A9DF-182A02BDC110}" dt="2024-03-21T11:56:35.552" v="85" actId="14100"/>
        <pc:sldMkLst>
          <pc:docMk/>
          <pc:sldMk cId="179235333" sldId="597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" creationId="{C0185677-5BFE-6F5A-7C50-E29F3DAFB29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5" creationId="{1BFFFB74-A406-BA05-E648-17261ACF225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7" creationId="{CD4569F1-6B55-D094-2DC9-B052215556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9EB57BC9-3F20-43B7-A9DF-182A02BDC110}" dt="2024-03-21T11:56:35.552" v="85" actId="14100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9" creationId="{35D8D125-6DA9-1760-2052-6CAFFAE722E5}"/>
          </ac:grpSpMkLst>
        </pc:grpChg>
        <pc:grpChg chg="mod">
          <ac:chgData name="英宗 松浦" userId="62df0116299a32bf" providerId="LiveId" clId="{9EB57BC9-3F20-43B7-A9DF-182A02BDC110}" dt="2024-03-21T11:56:27.619" v="81" actId="14100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36" creationId="{94264EAB-91CA-982E-795E-61BD3527A0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79235333" sldId="5979"/>
            <ac:grpSpMk id="83" creationId="{D551DA7A-48FF-B54C-1D15-046E24B2580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464025248" sldId="598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64025248" sldId="5980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64025248" sldId="5980"/>
            <ac:picMk id="3" creationId="{463442DA-A326-AAB1-11B2-F88B8E3D27AB}"/>
          </ac:picMkLst>
        </pc:picChg>
      </pc:sldChg>
      <pc:sldChg chg="modSp mod">
        <pc:chgData name="英宗 松浦" userId="62df0116299a32bf" providerId="LiveId" clId="{9EB57BC9-3F20-43B7-A9DF-182A02BDC110}" dt="2024-03-21T11:53:17.197" v="36" actId="1038"/>
        <pc:sldMkLst>
          <pc:docMk/>
          <pc:sldMk cId="4244831351" sldId="598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" creationId="{206A0F7A-6ED8-0371-8B3F-42B2751D4760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9EB57BC9-3F20-43B7-A9DF-182A02BDC110}" dt="2024-03-21T11:53:17.197" v="36" actId="1038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23" creationId="{E450BC98-8701-AAA4-98A6-DF102CB33FC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244831351" sldId="5981"/>
            <ac:spMk id="49" creationId="{D2B04527-035F-4289-E125-E410DFD0CF3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5" creationId="{D0319A2D-BE4F-EF62-4DA9-C6F3E99CDC3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6" creationId="{C02A781D-307D-3CE5-65FF-6DE19A5EA70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47" creationId="{41E81845-8C6A-8A4D-5435-F6D525AE1BD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2" creationId="{DF8FBA43-3694-82C0-8B28-5378B911428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3" creationId="{6D5F852E-AE2F-1D10-B085-08DFCCB45A7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4" creationId="{CDFD73EA-8B4C-439D-2F9D-0DEFEA80759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244831351" sldId="5981"/>
            <ac:grpSpMk id="65" creationId="{D8C16B00-4865-4D81-8BDB-EE7B0CA85A25}"/>
          </ac:grpSpMkLst>
        </pc:grpChg>
        <pc:grpChg chg="mod">
          <ac:chgData name="英宗 松浦" userId="62df0116299a32bf" providerId="LiveId" clId="{9EB57BC9-3F20-43B7-A9DF-182A02BDC110}" dt="2024-03-21T11:53:09.673" v="27" actId="14100"/>
          <ac:grpSpMkLst>
            <pc:docMk/>
            <pc:sldMk cId="4244831351" sldId="5981"/>
            <ac:grpSpMk id="66" creationId="{21E80640-232D-6E94-27F1-7E6D5252C22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4244831351" sldId="5981"/>
            <ac:picMk id="61" creationId="{E0E0504F-03A7-98B5-D9D0-44E2BF884EAA}"/>
          </ac:picMkLst>
        </pc:picChg>
      </pc:sldChg>
      <pc:sldChg chg="modSp mod">
        <pc:chgData name="英宗 松浦" userId="62df0116299a32bf" providerId="LiveId" clId="{9EB57BC9-3F20-43B7-A9DF-182A02BDC110}" dt="2024-03-21T11:57:58.202" v="124" actId="14100"/>
        <pc:sldMkLst>
          <pc:docMk/>
          <pc:sldMk cId="2643321744" sldId="598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7" creationId="{878B8BC4-C5CE-75FE-528F-0642FB1667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3" creationId="{DD63F010-0A0C-9CDC-BE93-5B1CEF67F68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9EB57BC9-3F20-43B7-A9DF-182A02BDC110}" dt="2024-03-21T11:57:52.116" v="122" actId="208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43321744" sldId="5982"/>
            <ac:spMk id="29" creationId="{6E23AE2E-152D-F0E5-99E6-2BBA349E8035}"/>
          </ac:spMkLst>
        </pc:spChg>
        <pc:grpChg chg="mod">
          <ac:chgData name="英宗 松浦" userId="62df0116299a32bf" providerId="LiveId" clId="{9EB57BC9-3F20-43B7-A9DF-182A02BDC110}" dt="2024-03-21T11:57:58.202" v="124" actId="14100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6" creationId="{0BFFFF8B-BC27-008F-3BAA-8627647AA90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modSp mod">
        <pc:chgData name="英宗 松浦" userId="62df0116299a32bf" providerId="LiveId" clId="{9EB57BC9-3F20-43B7-A9DF-182A02BDC110}" dt="2024-03-21T11:57:38.110" v="119" actId="14100"/>
        <pc:sldMkLst>
          <pc:docMk/>
          <pc:sldMk cId="647398788" sldId="598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2" creationId="{310407C8-E24C-E014-1109-DA7A72ECDF7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40" creationId="{2F3FB804-618F-D468-2553-B3E8D10E20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56" creationId="{46A3EE18-B044-C977-2692-B319F00216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647398788" sldId="5983"/>
            <ac:spMk id="75" creationId="{C52487AC-C05D-5E60-1DE1-094D60ACA6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" creationId="{D39677D8-DEC9-7515-C2C8-3CE6E68DE0E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" creationId="{73BBE732-AEDC-242F-65B6-0C739D79246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39" creationId="{020E21B0-C309-A166-09AE-0B256B184A2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41" creationId="{E8829C9E-595A-564B-2752-79A96468F99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3" creationId="{2422B88E-21B3-B839-6D75-B4DC620965C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8" creationId="{E0991DF3-FB03-F9C5-084A-02F9CE9DE06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59" creationId="{8D1E2EC1-1E05-4B24-BCA4-8941EE2CBF42}"/>
          </ac:grpSpMkLst>
        </pc:grpChg>
        <pc:grpChg chg="mod">
          <ac:chgData name="英宗 松浦" userId="62df0116299a32bf" providerId="LiveId" clId="{9EB57BC9-3F20-43B7-A9DF-182A02BDC110}" dt="2024-03-21T11:57:38.110" v="119" actId="14100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modSp mod">
        <pc:chgData name="英宗 松浦" userId="62df0116299a32bf" providerId="LiveId" clId="{9EB57BC9-3F20-43B7-A9DF-182A02BDC110}" dt="2024-03-21T11:58:54.435" v="129" actId="14100"/>
        <pc:sldMkLst>
          <pc:docMk/>
          <pc:sldMk cId="2820127058" sldId="598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2" creationId="{C5074F85-ADF2-18DF-5B7E-285A8FDC921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57" creationId="{BA1AF3E1-4810-FA12-BDC3-99D76476739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0" creationId="{0E22624C-CA4A-131A-17A2-2834005F4A8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820127058" sldId="5984"/>
            <ac:spMk id="71" creationId="{754631A2-60B9-E8E3-BCD1-2B5B0B3BFA38}"/>
          </ac:spMkLst>
        </pc:spChg>
        <pc:grpChg chg="mod">
          <ac:chgData name="英宗 松浦" userId="62df0116299a32bf" providerId="LiveId" clId="{9EB57BC9-3F20-43B7-A9DF-182A02BDC110}" dt="2024-03-21T11:58:54.435" v="129" actId="14100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modSp mod">
        <pc:chgData name="英宗 松浦" userId="62df0116299a32bf" providerId="LiveId" clId="{9EB57BC9-3F20-43B7-A9DF-182A02BDC110}" dt="2024-03-21T12:02:25.604" v="186" actId="14100"/>
        <pc:sldMkLst>
          <pc:docMk/>
          <pc:sldMk cId="3982453678" sldId="598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4" creationId="{96FA740E-8F4E-D404-D06C-C826F5448CF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5" creationId="{038F1120-D665-572D-0C5C-4AD192ED005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6" creationId="{8B517DDB-1A07-DA18-40EA-18977C9DA4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8" creationId="{23C8D7BE-FB01-D625-EF22-69B22A8F42A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9" creationId="{7860AFAE-3709-DEE5-8C34-03CBEC2FE1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7" creationId="{E4B48159-FE0E-6127-932F-194513BCC47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8" creationId="{454704AF-9D96-1564-D29D-6E3DACDEE4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19" creationId="{0820ED82-C0FA-32B8-0946-9761B747A7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8" creationId="{CDFF13DC-06AC-16FE-664E-8BCCE7139E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29" creationId="{534C7600-4279-7202-3141-6D3444F9F1E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0" creationId="{078DCA54-A7EF-7B10-64F7-A1378D875E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3" creationId="{223426D1-A1FB-C520-DC44-AD11B2D49F3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4" creationId="{3469065C-53B5-36B4-65A8-00632654A3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82453678" sldId="5986"/>
            <ac:spMk id="35" creationId="{B2551764-6EE9-B150-49C8-49ABCF8CAAAC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82453678" sldId="5986"/>
            <ac:grpSpMk id="22" creationId="{DF4A5765-245E-FD6B-2B8A-24328EAC5F65}"/>
          </ac:grpSpMkLst>
        </pc:grpChg>
        <pc:grpChg chg="mod">
          <ac:chgData name="英宗 松浦" userId="62df0116299a32bf" providerId="LiveId" clId="{9EB57BC9-3F20-43B7-A9DF-182A02BDC110}" dt="2024-03-21T12:02:25.604" v="186" actId="14100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559688598" sldId="598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2" creationId="{4A4C331D-73F7-4426-B030-3A6DD7E0B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59688598" sldId="5987"/>
            <ac:spMk id="9" creationId="{C5B08403-17F8-28A1-6E72-97FC8F5119D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5" creationId="{C5F8BCBB-27F6-9649-06AC-B5D00407A847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59688598" sldId="5987"/>
            <ac:grpSpMk id="11" creationId="{03100725-D775-FD90-C366-DF98C6FF832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559688598" sldId="5987"/>
            <ac:picMk id="4" creationId="{C41FA074-37F7-0B6A-B720-A67FA9A43B48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2222461046" sldId="598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222461046" sldId="5988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222461046" sldId="5988"/>
            <ac:grpSpMk id="7" creationId="{576DF81E-17D0-473C-F93D-279B83A9339D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2222461046" sldId="5988"/>
            <ac:picMk id="6" creationId="{26D10B6D-3803-DBC7-2267-B06B23015076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10656981" sldId="598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" creationId="{A0A080F9-C1E4-2CCC-220A-0A947016B2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3" creationId="{BE74D0A1-895A-4856-1EB3-D729E831AE2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19" creationId="{F1269DF3-CD6E-E0D8-641B-86DCFB29AE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0" creationId="{DD967373-35AD-763F-EE44-18851BB1188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0656981" sldId="5989"/>
            <ac:spMk id="21" creationId="{47D77B6C-350E-8D2B-E2B2-C144CCF17A0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18" creationId="{523B7095-8C98-9426-FB88-EBB8617DA41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2" creationId="{DE693FFF-98EA-C846-7128-C38D9BF5BA8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0656981" sldId="5989"/>
            <ac:grpSpMk id="23" creationId="{EA188DDE-2700-6EA1-12AD-5144B115D934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4" creationId="{D99CE38A-9923-0E0B-80D7-7B660B568D8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7" creationId="{1CB7718E-BA93-CFE8-1750-A116352CE3C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8" creationId="{0F49BC8A-9C3F-1ED7-3272-9B5E65AA42B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9" creationId="{1A5FF308-8C4D-D5DE-9FAF-09F53E0996E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0" creationId="{E4216E73-1AC5-F8F5-535C-9B1B8A51DB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1" creationId="{406364F9-193C-D3ED-4C5B-E7E284080DF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2" creationId="{B2AF4531-2486-9D35-8293-5D657F09C7A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3" creationId="{0CC81FB9-E46A-49D3-C902-33E5D978CB2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4" creationId="{E1F46F09-537B-F1B0-0DCF-E89C3132AC8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5" creationId="{8CB695C0-3CDE-8D5A-E82C-789E1BBA1E5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6" creationId="{202F3624-D6F6-CAB9-FDA4-5F90033D2D7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modSp mod">
        <pc:chgData name="英宗 松浦" userId="62df0116299a32bf" providerId="LiveId" clId="{9EB57BC9-3F20-43B7-A9DF-182A02BDC110}" dt="2024-03-21T11:59:49.712" v="141" actId="14100"/>
        <pc:sldMkLst>
          <pc:docMk/>
          <pc:sldMk cId="3179035287" sldId="599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2" creationId="{30343A7D-F760-1B1D-2706-25D9088D160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3" creationId="{C0764675-F2B3-B7BA-79E0-9C78DEE2D41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6" creationId="{74D47F35-B4DB-FC46-EC4E-C64AC16A51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8" creationId="{7E551ED5-4D47-15B0-1A79-89D1E29FAE9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0" creationId="{282ABCB7-BB1D-5660-056F-92B341401F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1" creationId="{CBB89DD3-64B7-C86C-3E6C-CF00649C876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79035287" sldId="5990"/>
            <ac:spMk id="16" creationId="{47D3FFB8-83C5-F437-29E8-092175F5140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9" creationId="{827E98C3-B2F2-3FC2-E62C-FFCA0C21081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2" creationId="{F0ABF929-D123-75C0-BDA8-EBD6C397B1C8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17" creationId="{35E02372-0981-03BA-3306-A98E22FDCAE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30" creationId="{F8348D0E-1ED4-0D0D-D2A8-58FFBAAF63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43" creationId="{6033B572-8B11-8CDD-7A0B-9637EF355B5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56" creationId="{7A9417BA-BBA3-29A6-2263-4C289463C10C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79035287" sldId="5990"/>
            <ac:grpSpMk id="69" creationId="{C3E01661-298A-8A7B-6240-04F60409B46A}"/>
          </ac:grpSpMkLst>
        </pc:grpChg>
        <pc:grpChg chg="mod">
          <ac:chgData name="英宗 松浦" userId="62df0116299a32bf" providerId="LiveId" clId="{9EB57BC9-3F20-43B7-A9DF-182A02BDC110}" dt="2024-03-21T11:59:49.712" v="141" actId="14100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0" creationId="{ED8B1D8D-2ED9-12B6-DF85-6AFB3E8A76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1" creationId="{21C9FC6C-6811-2073-34E6-6F900F73E33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179035287" sldId="5990"/>
            <ac:cxnSpMk id="62" creationId="{61EE831A-9261-C04E-B540-C37C9AE3E259}"/>
          </ac:cxnSpMkLst>
        </pc:cxn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772638030" sldId="599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772638030" sldId="599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772638030" sldId="5991"/>
            <ac:grpSpMk id="11" creationId="{322C546D-4300-7D67-DCC5-3D2C5CC86E60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772638030" sldId="5991"/>
            <ac:picMk id="7" creationId="{EE664852-3DEB-351E-F4B6-D070AB357AAC}"/>
          </ac:picMkLst>
        </pc:picChg>
      </pc:sldChg>
      <pc:sldChg chg="modSp mod">
        <pc:chgData name="英宗 松浦" userId="62df0116299a32bf" providerId="LiveId" clId="{9EB57BC9-3F20-43B7-A9DF-182A02BDC110}" dt="2024-03-21T11:59:57.704" v="143" actId="14100"/>
        <pc:sldMkLst>
          <pc:docMk/>
          <pc:sldMk cId="1205934681" sldId="599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4" creationId="{C6D7B5B7-2F2C-4360-497A-406D4073B01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6" creationId="{B93C8AD2-8C00-2197-6BDE-37FCE8B2C6A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7" creationId="{7C26D7B9-FA15-66B4-417E-409CB0EBE9E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8" creationId="{8D956C0E-A8D7-668E-1EAC-8CFAF0FB315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9" creationId="{03736E38-3FCF-9E7F-02E7-1578F428E5E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1" creationId="{92657825-269D-6AA7-6473-3830B883658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2" creationId="{CD72D3BD-CCAF-0321-08F2-1F9C2660D8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05934681" sldId="5992"/>
            <ac:spMk id="13" creationId="{AF872A58-953D-8968-FDA3-71CD64D0209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2" creationId="{D75CB2CB-E9DB-AC96-00D3-7FDF3419982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05934681" sldId="5992"/>
            <ac:grpSpMk id="14" creationId="{0587E8F9-37E2-8004-6C6A-B58439CEF712}"/>
          </ac:grpSpMkLst>
        </pc:grpChg>
        <pc:grpChg chg="mod">
          <ac:chgData name="英宗 松浦" userId="62df0116299a32bf" providerId="LiveId" clId="{9EB57BC9-3F20-43B7-A9DF-182A02BDC110}" dt="2024-03-21T11:59:57.704" v="143" actId="14100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mod">
        <pc:chgData name="英宗 松浦" userId="62df0116299a32bf" providerId="LiveId" clId="{9EB57BC9-3F20-43B7-A9DF-182A02BDC110}" dt="2024-03-21T11:53:00.533" v="25" actId="164"/>
        <pc:sldMkLst>
          <pc:docMk/>
          <pc:sldMk cId="2352731814" sldId="5993"/>
        </pc:sldMkLst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2" creationId="{2118D28A-FBD0-984F-C40A-F2D26285289F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3" creationId="{51F09C61-A92F-ED64-DE90-10C7AEF39898}"/>
          </ac:spMkLst>
        </pc:spChg>
        <pc:spChg chg="mod topLvl">
          <ac:chgData name="英宗 松浦" userId="62df0116299a32bf" providerId="LiveId" clId="{9EB57BC9-3F20-43B7-A9DF-182A02BDC110}" dt="2024-03-21T11:53:00.533" v="25" actId="164"/>
          <ac:spMkLst>
            <pc:docMk/>
            <pc:sldMk cId="2352731814" sldId="5993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5" creationId="{112B2E54-0A8E-FEBB-CE32-8158315EE9A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6" creationId="{BE877814-5AE5-7EA2-1FEC-3D5B1FA953F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7" creationId="{C7ECCC53-44C3-A806-37BF-F10284419BB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9" creationId="{C9A20A83-79A4-2EF7-444F-5D7A29596F45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0" creationId="{B4678D5D-D38E-2EC3-DA15-0A81FF4D41B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1" creationId="{834F96AB-E5EF-340A-132A-A3B776FC8CEC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2" creationId="{E98C0563-74D9-2E08-F52D-19742D4AE53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3" creationId="{9A4BE62D-9C45-E57D-C1A6-937B10CE26CA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4" creationId="{8DE0EAC2-636C-9225-E634-A2311597D86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5" creationId="{AEFB6225-A199-A0FB-6586-C0F9E077676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6" creationId="{D55D449C-757B-DC66-99AB-14E2769E971B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7" creationId="{E0D6BB26-C705-AD6C-441F-094303A323B4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8" creationId="{CCF84E45-5DF0-E3C3-AEDA-AF80B5B15B6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19" creationId="{1CF40F87-8A0E-E365-7761-5D36844DE9E9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0" creationId="{F96D26FC-8CA3-A7F9-3355-0A4228F15BA1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1" creationId="{D2C4B0D3-CDB8-43AB-68D4-0B88D9E71F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2" creationId="{47C04103-3300-D517-C328-912467E00B86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3" creationId="{D251BAF0-B537-06F8-5D22-D12F5AE1C9C7}"/>
          </ac:spMkLst>
        </pc:spChg>
        <pc:spChg chg="mod">
          <ac:chgData name="英宗 松浦" userId="62df0116299a32bf" providerId="LiveId" clId="{9EB57BC9-3F20-43B7-A9DF-182A02BDC110}" dt="2024-03-21T11:52:52.830" v="9" actId="165"/>
          <ac:spMkLst>
            <pc:docMk/>
            <pc:sldMk cId="2352731814" sldId="5993"/>
            <ac:spMk id="24" creationId="{09120CD5-326F-032F-9C6E-E7EE72E50537}"/>
          </ac:spMkLst>
        </pc:s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8" creationId="{883A4879-6DF1-FAEE-E66E-84DFCE4D1CDA}"/>
          </ac:grpSpMkLst>
        </pc:grpChg>
        <pc:grpChg chg="mod topLvl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9EB57BC9-3F20-43B7-A9DF-182A02BDC110}" dt="2024-03-21T11:53:00.533" v="25" actId="164"/>
          <ac:grpSpMkLst>
            <pc:docMk/>
            <pc:sldMk cId="2352731814" sldId="5993"/>
            <ac:grpSpMk id="26" creationId="{5A124EC4-8071-2186-7CE3-EEFC7E1BCD11}"/>
          </ac:grpSpMkLst>
        </pc:grpChg>
        <pc:grpChg chg="del mod">
          <ac:chgData name="英宗 松浦" userId="62df0116299a32bf" providerId="LiveId" clId="{9EB57BC9-3F20-43B7-A9DF-182A02BDC110}" dt="2024-03-21T11:52:52.830" v="9" actId="165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modSp mod">
        <pc:chgData name="英宗 松浦" userId="62df0116299a32bf" providerId="LiveId" clId="{9EB57BC9-3F20-43B7-A9DF-182A02BDC110}" dt="2024-03-21T12:00:27.948" v="151" actId="14100"/>
        <pc:sldMkLst>
          <pc:docMk/>
          <pc:sldMk cId="3066924377" sldId="599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2" creationId="{96AB8383-4AD1-43B0-9D97-1C1855F433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6" creationId="{8A172AF4-2C71-B714-A030-7414F91BBB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7" creationId="{477189F1-C173-F757-C1A5-49300B64C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66924377" sldId="5994"/>
            <ac:spMk id="8" creationId="{52064595-2455-0F31-5978-D4E4F4A447D3}"/>
          </ac:spMkLst>
        </pc:spChg>
        <pc:grpChg chg="mod">
          <ac:chgData name="英宗 松浦" userId="62df0116299a32bf" providerId="LiveId" clId="{9EB57BC9-3F20-43B7-A9DF-182A02BDC110}" dt="2024-03-21T12:00:27.948" v="151" actId="14100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modSp mod">
        <pc:chgData name="英宗 松浦" userId="62df0116299a32bf" providerId="LiveId" clId="{9EB57BC9-3F20-43B7-A9DF-182A02BDC110}" dt="2024-03-21T12:00:35.437" v="153" actId="14100"/>
        <pc:sldMkLst>
          <pc:docMk/>
          <pc:sldMk cId="3940729569" sldId="599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2" creationId="{C8710664-2C21-034A-A4BB-09491393347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3" creationId="{D4E64068-B5F8-4A55-B5F9-B59B079F891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4" creationId="{3835A348-44A1-C5BE-132A-C3C3292E657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5" creationId="{E88FE077-3954-65E0-810C-D45393B97D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6" creationId="{CCE12FB2-499D-B92A-3770-016761ED42E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40729569" sldId="5995"/>
            <ac:spMk id="7" creationId="{2BCF14EE-7B04-635B-3F70-87B7900CE4E7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940729569" sldId="5995"/>
            <ac:grpSpMk id="8" creationId="{B22BDF45-1015-876A-45B8-4B0CAF3E6628}"/>
          </ac:grpSpMkLst>
        </pc:grpChg>
        <pc:grpChg chg="mod">
          <ac:chgData name="英宗 松浦" userId="62df0116299a32bf" providerId="LiveId" clId="{9EB57BC9-3F20-43B7-A9DF-182A02BDC110}" dt="2024-03-21T12:00:35.437" v="153" actId="14100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modSp mod">
        <pc:chgData name="英宗 松浦" userId="62df0116299a32bf" providerId="LiveId" clId="{9EB57BC9-3F20-43B7-A9DF-182A02BDC110}" dt="2024-03-21T11:55:47.107" v="75" actId="14100"/>
        <pc:sldMkLst>
          <pc:docMk/>
          <pc:sldMk cId="3671614332" sldId="599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3" creationId="{033E748E-6AA7-EB47-11F4-9D4F27BE063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4" creationId="{22FD4885-9597-4C60-84A8-685B165B44A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6" creationId="{E247EE3C-B350-EE9B-5E0B-370FAC27F73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7" creationId="{B9CDF35F-C157-F0DA-CF05-65580AEE095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0" creationId="{638A99AD-F403-116A-F194-9D78BD02B9F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1" creationId="{261D3A79-0058-60A4-5928-B10E90FFF2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71614332" sldId="5996"/>
            <ac:spMk id="12" creationId="{8B2535DB-599B-BC91-65BD-6942CE113C8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71614332" sldId="5996"/>
            <ac:grpSpMk id="8" creationId="{82FF4DDB-8859-C3D8-FF69-5634798490CC}"/>
          </ac:grpSpMkLst>
        </pc:grpChg>
        <pc:grpChg chg="mod">
          <ac:chgData name="英宗 松浦" userId="62df0116299a32bf" providerId="LiveId" clId="{9EB57BC9-3F20-43B7-A9DF-182A02BDC110}" dt="2024-03-21T11:55:47.107" v="75" actId="14100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modSp mod">
        <pc:chgData name="英宗 松浦" userId="62df0116299a32bf" providerId="LiveId" clId="{9EB57BC9-3F20-43B7-A9DF-182A02BDC110}" dt="2024-03-21T12:01:20.069" v="172" actId="14100"/>
        <pc:sldMkLst>
          <pc:docMk/>
          <pc:sldMk cId="497021601" sldId="599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8" creationId="{522C2E65-172D-02DA-AC3E-8BD6BFE464C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9" creationId="{58784A64-8128-75D4-672A-713B35307E1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1" creationId="{9B42C1C3-C96C-8D09-D580-21608EA819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2" creationId="{91A3656B-CD7F-02B0-B492-FD8037AFEE5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4" creationId="{319397CF-2785-BCF1-AAFB-FA711595D0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5" creationId="{ABFAB164-AC07-267B-129F-BD8160050BB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6" creationId="{80E7AEC8-037D-A7B0-AFDB-1396D6CA06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97021601" sldId="5997"/>
            <ac:spMk id="17" creationId="{8398D448-5588-B052-9A0D-C7A7357DA66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0" creationId="{828AD03A-3DE2-6214-495F-A66D8837FCB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3" creationId="{920BA112-7E0B-655B-7CA5-4196ADE6204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97021601" sldId="5997"/>
            <ac:grpSpMk id="18" creationId="{8FC65B3E-54AA-2076-6E70-8292DB4C7BC7}"/>
          </ac:grpSpMkLst>
        </pc:grpChg>
        <pc:grpChg chg="mod">
          <ac:chgData name="英宗 松浦" userId="62df0116299a32bf" providerId="LiveId" clId="{9EB57BC9-3F20-43B7-A9DF-182A02BDC110}" dt="2024-03-21T12:01:20.069" v="172" actId="14100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modSp mod">
        <pc:chgData name="英宗 松浦" userId="62df0116299a32bf" providerId="LiveId" clId="{9EB57BC9-3F20-43B7-A9DF-182A02BDC110}" dt="2024-03-21T12:01:48.695" v="179" actId="207"/>
        <pc:sldMkLst>
          <pc:docMk/>
          <pc:sldMk cId="3616580550" sldId="599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6" creationId="{58958A24-2528-180E-78F4-A846DE44E1D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7" creationId="{91F989B7-89E1-896F-9E2A-A7A08BEAE42F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9EB57BC9-3F20-43B7-A9DF-182A02BDC110}" dt="2024-03-21T12:01:48.695" v="179" actId="207"/>
          <ac:spMkLst>
            <pc:docMk/>
            <pc:sldMk cId="3616580550" sldId="5998"/>
            <ac:spMk id="9" creationId="{98C5F24A-916C-0E33-B0F8-C538233E450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17" creationId="{A11AC8A1-F9EF-625C-AC31-668563A82DF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23" creationId="{F99AF37A-2F81-4754-8F8E-FF00535157C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0" creationId="{1BF49161-DEB6-C180-E799-2B527A06FFE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1" creationId="{A4FAE04A-B79D-8556-4A7B-B413A6B96B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3" creationId="{4D17BBA8-0A4A-DDD0-3DE5-B9FC4D5D593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34" creationId="{E3BF76CE-1240-8DE6-0C95-25FECDBA7A4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0" creationId="{5245F639-5311-95FC-29F5-06556FCD7B0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616580550" sldId="5998"/>
            <ac:spMk id="41" creationId="{1413662F-4C03-82AC-4527-769FD3FF096B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616580550" sldId="5998"/>
            <ac:grpSpMk id="42" creationId="{0E45B4B8-539F-8B3D-6183-0C94DC37429A}"/>
          </ac:grpSpMkLst>
        </pc:grpChg>
        <pc:grpChg chg="mod">
          <ac:chgData name="英宗 松浦" userId="62df0116299a32bf" providerId="LiveId" clId="{9EB57BC9-3F20-43B7-A9DF-182A02BDC110}" dt="2024-03-21T12:01:37.052" v="176" actId="14100"/>
          <ac:grpSpMkLst>
            <pc:docMk/>
            <pc:sldMk cId="3616580550" sldId="5998"/>
            <ac:grpSpMk id="43" creationId="{0753829E-BD9E-3AF0-92D8-7069999C1018}"/>
          </ac:grpSpMkLst>
        </pc:grpChg>
      </pc:sldChg>
      <pc:sldChg chg="modSp mod">
        <pc:chgData name="英宗 松浦" userId="62df0116299a32bf" providerId="LiveId" clId="{9EB57BC9-3F20-43B7-A9DF-182A02BDC110}" dt="2024-03-21T11:55:30.109" v="71" actId="14100"/>
        <pc:sldMkLst>
          <pc:docMk/>
          <pc:sldMk cId="150090582" sldId="599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9" creationId="{C864C800-78C8-F3B2-B68D-03C9B534D3B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50090582" sldId="5999"/>
            <ac:spMk id="11" creationId="{9B26B555-3FF1-4788-10C4-1E80F8375D9F}"/>
          </ac:spMkLst>
        </pc:spChg>
        <pc:grpChg chg="mod">
          <ac:chgData name="英宗 松浦" userId="62df0116299a32bf" providerId="LiveId" clId="{9EB57BC9-3F20-43B7-A9DF-182A02BDC110}" dt="2024-03-21T11:55:30.109" v="71" actId="14100"/>
          <ac:grpSpMkLst>
            <pc:docMk/>
            <pc:sldMk cId="150090582" sldId="5999"/>
            <ac:grpSpMk id="13" creationId="{A7D2D28F-94ED-D439-D3F8-3BCA7236578E}"/>
          </ac:grpSpMkLst>
        </pc:grpChg>
      </pc:sldChg>
      <pc:sldChg chg="modSp mod">
        <pc:chgData name="英宗 松浦" userId="62df0116299a32bf" providerId="LiveId" clId="{9EB57BC9-3F20-43B7-A9DF-182A02BDC110}" dt="2024-03-21T12:02:13.902" v="181" actId="14100"/>
        <pc:sldMkLst>
          <pc:docMk/>
          <pc:sldMk cId="4186652690" sldId="600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2" creationId="{51306EF7-E75F-BDB8-82C9-1AA733A84B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3" creationId="{E8D28384-90B8-18EF-4BC6-B9A1D82EE75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4" creationId="{48C85F80-28D1-D0B6-21B0-645F484828C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5" creationId="{8EA8E455-4835-A7D8-0B9A-B062F33FB5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186652690" sldId="6000"/>
            <ac:spMk id="7" creationId="{F55BFA50-24AC-464D-C3E6-1BE3A1000D22}"/>
          </ac:spMkLst>
        </pc:spChg>
        <pc:grpChg chg="mod">
          <ac:chgData name="英宗 松浦" userId="62df0116299a32bf" providerId="LiveId" clId="{9EB57BC9-3F20-43B7-A9DF-182A02BDC110}" dt="2024-03-21T12:02:13.902" v="181" actId="14100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693270050" sldId="600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93270050" sldId="6001"/>
            <ac:spMk id="25" creationId="{65FBA278-467E-0738-3272-49750A90ABB3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693270050" sldId="6001"/>
            <ac:picMk id="21" creationId="{00FAFD32-7488-CA5E-D56D-61A62E0F340C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937620393" sldId="600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2" creationId="{92B27966-FBC2-5196-5F2B-658EEE01C10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3" creationId="{D157117A-07F5-090D-856F-B947B8576A2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4" creationId="{5CAD66ED-FCE7-B3BD-334D-C690A02346F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5" creationId="{D6D34762-82C4-5232-C99B-4210FD84DB7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6" creationId="{6FE2DA38-48AE-E5CD-D608-5675EAF3BE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7" creationId="{EFA450F3-6EB6-C42D-B682-D2B195A984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8" creationId="{6B5FC5A1-6A4B-BA52-ADD2-3FFED603E5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9" creationId="{5267D6FD-F42D-21AB-E68F-A5634F5BCFB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0" creationId="{85D830F6-7A2F-997C-8295-4BA4BEA5556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1" creationId="{C4F30D56-2CB2-3AA1-0C4D-6D6F19412FF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2" creationId="{4C8D6A6D-1DFD-DF1A-26B0-A14E2B94D1F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3" creationId="{C6EF81D6-1D33-E45D-EED1-2E87A1EB4E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937620393" sldId="6002"/>
            <ac:spMk id="14" creationId="{F7BCC9B5-CA5F-6E17-A52B-5B95141C635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mod">
        <pc:chgData name="英宗 松浦" userId="62df0116299a32bf" providerId="LiveId" clId="{9EB57BC9-3F20-43B7-A9DF-182A02BDC110}" dt="2024-03-21T11:54:33.508" v="48" actId="164"/>
        <pc:sldMkLst>
          <pc:docMk/>
          <pc:sldMk cId="2047458010" sldId="6003"/>
        </pc:sldMkLst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0" creationId="{19D5DC64-813D-DCA9-0FEA-81112049797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1" creationId="{567482B1-4D7D-0011-1B90-092D4A46648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2" creationId="{12242961-796F-926A-DD3B-C365556973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3" creationId="{3653C2E1-BD25-8D4E-8886-068EBB58F23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4" creationId="{9AE9250F-49CE-C31C-A460-BD74B214FB7D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4" creationId="{2AEDA844-A7A0-7970-57C4-7783041E6DE4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28" creationId="{F31980D5-BA56-711C-64C1-18722B5A02F8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3" creationId="{C616BF7F-19C2-9745-523F-074EA0B75985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9EB57BC9-3F20-43B7-A9DF-182A02BDC110}" dt="2024-03-21T11:54:22.166" v="44" actId="165"/>
          <ac:spMkLst>
            <pc:docMk/>
            <pc:sldMk cId="2047458010" sldId="6003"/>
            <ac:spMk id="40" creationId="{02D2EFBC-704A-C16C-C7B4-F3BC88081873}"/>
          </ac:spMkLst>
        </pc:s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" creationId="{99E0DD3B-C95A-F072-D157-7CF7A070BCC7}"/>
          </ac:grpSpMkLst>
        </pc:grpChg>
        <pc:grpChg chg="add mod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" creationId="{029844E1-E859-D325-9F6F-5138AD52C0A0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6" creationId="{62C8937D-D680-5296-7071-D15B48579DF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7" creationId="{0DBA3946-F9FE-0CE9-E9CB-F75D48BE961F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8" creationId="{5FE1E5CD-0F79-DC2E-20F1-9C7DB972460E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19" creationId="{0FA7B83B-5768-58F6-29D9-27D18271BDEC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2" creationId="{5FF60E10-8D24-5213-9563-531B6E567551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26" creationId="{F7642771-E7C5-B92E-1ECE-15BC7E07328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31" creationId="{AF3227CE-FEB2-3389-37BA-20E35FEA157D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5" creationId="{8F81F10B-19E1-4B58-B9BC-01C37272B256}"/>
          </ac:grpSpMkLst>
        </pc:grpChg>
        <pc:grpChg chg="mod topLvl">
          <ac:chgData name="英宗 松浦" userId="62df0116299a32bf" providerId="LiveId" clId="{9EB57BC9-3F20-43B7-A9DF-182A02BDC110}" dt="2024-03-21T11:54:33.508" v="48" actId="164"/>
          <ac:grpSpMkLst>
            <pc:docMk/>
            <pc:sldMk cId="2047458010" sldId="6003"/>
            <ac:grpSpMk id="38" creationId="{A9BA6F7E-1050-D749-3130-39EC1ED8005B}"/>
          </ac:grpSpMkLst>
        </pc:grpChg>
        <pc:grpChg chg="mod topLvl">
          <ac:chgData name="英宗 松浦" userId="62df0116299a32bf" providerId="LiveId" clId="{9EB57BC9-3F20-43B7-A9DF-182A02BDC110}" dt="2024-03-21T11:54:26.353" v="45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43" creationId="{C24E8EBF-64A3-E310-8E04-7F8A93772ACA}"/>
          </ac:grpSpMkLst>
        </pc:grpChg>
        <pc:grpChg chg="del mod">
          <ac:chgData name="英宗 松浦" userId="62df0116299a32bf" providerId="LiveId" clId="{9EB57BC9-3F20-43B7-A9DF-182A02BDC110}" dt="2024-03-21T11:54:22.166" v="44" actId="165"/>
          <ac:grpSpMkLst>
            <pc:docMk/>
            <pc:sldMk cId="2047458010" sldId="6003"/>
            <ac:grpSpMk id="97" creationId="{5C89084B-8617-F236-FE01-A0EE5C51FAB1}"/>
          </ac:grpSpMkLst>
        </pc:grp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9EB57BC9-3F20-43B7-A9DF-182A02BDC110}" dt="2024-03-21T11:54:22.166" v="44" actId="165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modSp mod">
        <pc:chgData name="英宗 松浦" userId="62df0116299a32bf" providerId="LiveId" clId="{9EB57BC9-3F20-43B7-A9DF-182A02BDC110}" dt="2024-03-21T11:56:04.891" v="77" actId="14100"/>
        <pc:sldMkLst>
          <pc:docMk/>
          <pc:sldMk cId="2639778112" sldId="600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2" creationId="{520D21CA-BAF9-B5A2-C70A-AF3F8E3C481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3" creationId="{E04EE945-D1D3-AE90-4CF4-429730EB8D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4" creationId="{453EAFEC-8AAB-51A5-EDF9-D5A64C5AC6F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6" creationId="{9CDDC874-5C28-ACCA-396A-F90F0E7A46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8" creationId="{3B6D0B37-333F-5FF6-D968-B1F15A688DB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9" creationId="{1672DED8-1CDC-7533-69FB-515DAB0162C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0" creationId="{5CE5DF75-9608-A16C-1D73-8B1816E0DA7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1" creationId="{BD3257EA-8861-29F3-5D62-8B83BCADFF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2" creationId="{5ED3FB19-6448-96A9-E37C-404EED638B6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3" creationId="{59E739DB-1C3B-6022-1D3E-455AE487C00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4" creationId="{94FC9976-E402-80D6-1112-8BD5E169198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639778112" sldId="6004"/>
            <ac:spMk id="15" creationId="{2E337896-298A-1FFA-F87D-4FF64C86B04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7" creationId="{CFE4FC07-2ED9-67CE-0FCA-B71371D7B10B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639778112" sldId="6004"/>
            <ac:grpSpMk id="16" creationId="{DBFD814F-357F-4F78-32EE-A07A9C0B8CB0}"/>
          </ac:grpSpMkLst>
        </pc:grpChg>
        <pc:grpChg chg="mod">
          <ac:chgData name="英宗 松浦" userId="62df0116299a32bf" providerId="LiveId" clId="{9EB57BC9-3F20-43B7-A9DF-182A02BDC110}" dt="2024-03-21T11:56:04.891" v="77" actId="14100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1463984666" sldId="600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463984666" sldId="6005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463984666" sldId="6005"/>
            <ac:grpSpMk id="7" creationId="{A897338D-21EB-4974-C23C-6442AEE3C3EF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mod">
        <pc:chgData name="英宗 松浦" userId="62df0116299a32bf" providerId="LiveId" clId="{9EB57BC9-3F20-43B7-A9DF-182A02BDC110}" dt="2024-03-21T11:54:10.336" v="43" actId="164"/>
        <pc:sldMkLst>
          <pc:docMk/>
          <pc:sldMk cId="1728012271" sldId="6006"/>
        </pc:sldMkLst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6" creationId="{8DC0E19E-4963-94E3-AE70-7C04CF2382C0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7" creationId="{A4E6BCF5-D7FE-C2E0-D9FA-7A1FD048841E}"/>
          </ac:spMkLst>
        </pc:spChg>
        <pc:spChg chg="mod topLvl">
          <ac:chgData name="英宗 松浦" userId="62df0116299a32bf" providerId="LiveId" clId="{9EB57BC9-3F20-43B7-A9DF-182A02BDC110}" dt="2024-03-21T11:54:01.559" v="38" actId="164"/>
          <ac:spMkLst>
            <pc:docMk/>
            <pc:sldMk cId="1728012271" sldId="6006"/>
            <ac:spMk id="8" creationId="{58F9CE12-5C5B-C449-F10D-D7767A92B662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9" creationId="{08A4740F-6F44-4EF5-FE18-AE6419697351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5" creationId="{EAC3F6C0-EFBE-A875-59BF-B6C7B066F373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7" creationId="{B4C59EB2-2F4E-8A2D-79F2-30BCE80CC5DA}"/>
          </ac:spMkLst>
        </pc:spChg>
        <pc:spChg chg="mod">
          <ac:chgData name="英宗 松浦" userId="62df0116299a32bf" providerId="LiveId" clId="{9EB57BC9-3F20-43B7-A9DF-182A02BDC110}" dt="2024-03-21T11:53:56.915" v="37" actId="165"/>
          <ac:spMkLst>
            <pc:docMk/>
            <pc:sldMk cId="1728012271" sldId="6006"/>
            <ac:spMk id="18" creationId="{D7DBAC50-5D89-CB2B-CD85-13D4E625F0B7}"/>
          </ac:spMkLst>
        </pc:s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2" creationId="{F6AD74F9-E08B-C336-30B4-86E6D61983E5}"/>
          </ac:grpSpMkLst>
        </pc:grpChg>
        <pc:grpChg chg="add mod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3" creationId="{D822E703-A348-15E3-EED2-E170026D3638}"/>
          </ac:grpSpMkLst>
        </pc:grpChg>
        <pc:grpChg chg="mod topLvl">
          <ac:chgData name="英宗 松浦" userId="62df0116299a32bf" providerId="LiveId" clId="{9EB57BC9-3F20-43B7-A9DF-182A02BDC110}" dt="2024-03-21T11:54:01.559" v="38" actId="164"/>
          <ac:grpSpMkLst>
            <pc:docMk/>
            <pc:sldMk cId="1728012271" sldId="6006"/>
            <ac:grpSpMk id="14" creationId="{F1AD9345-3E76-07B0-8E81-C483B806CCE0}"/>
          </ac:grpSpMkLst>
        </pc:grpChg>
        <pc:grpChg chg="mod topLvl">
          <ac:chgData name="英宗 松浦" userId="62df0116299a32bf" providerId="LiveId" clId="{9EB57BC9-3F20-43B7-A9DF-182A02BDC110}" dt="2024-03-21T11:54:10.336" v="43" actId="164"/>
          <ac:grpSpMkLst>
            <pc:docMk/>
            <pc:sldMk cId="1728012271" sldId="6006"/>
            <ac:grpSpMk id="19" creationId="{7AE4B3BF-C0A5-214C-7DEB-B43200500A1D}"/>
          </ac:grpSpMkLst>
        </pc:grpChg>
        <pc:grpChg chg="del mod">
          <ac:chgData name="英宗 松浦" userId="62df0116299a32bf" providerId="LiveId" clId="{9EB57BC9-3F20-43B7-A9DF-182A02BDC110}" dt="2024-03-21T11:53:56.915" v="37" actId="165"/>
          <ac:grpSpMkLst>
            <pc:docMk/>
            <pc:sldMk cId="1728012271" sldId="6006"/>
            <ac:grpSpMk id="20" creationId="{48A2B41D-B9AC-7C4D-E7D7-94344DC2D6E9}"/>
          </ac:grpSpMkLst>
        </pc:grpChg>
        <pc:cxnChg chg="mod">
          <ac:chgData name="英宗 松浦" userId="62df0116299a32bf" providerId="LiveId" clId="{9EB57BC9-3F20-43B7-A9DF-182A02BDC110}" dt="2024-03-21T11:53:56.915" v="37" actId="165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modSp mod">
        <pc:chgData name="英宗 松浦" userId="62df0116299a32bf" providerId="LiveId" clId="{9EB57BC9-3F20-43B7-A9DF-182A02BDC110}" dt="2024-03-21T12:02:20.999" v="183" actId="14100"/>
        <pc:sldMkLst>
          <pc:docMk/>
          <pc:sldMk cId="4045010438" sldId="600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5" creationId="{04C42CAF-3782-09F9-32E0-FB17E2D1D33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8" creationId="{3C38C853-F412-5A8E-AE5D-8E2734571E2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045010438" sldId="6007"/>
            <ac:spMk id="10" creationId="{638D385D-0210-E725-0482-E0C089A3C05D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045010438" sldId="6007"/>
            <ac:grpSpMk id="11" creationId="{569833FD-5F2A-32D1-3BE9-0E3BD83EBF01}"/>
          </ac:grpSpMkLst>
        </pc:grpChg>
        <pc:grpChg chg="mod">
          <ac:chgData name="英宗 松浦" userId="62df0116299a32bf" providerId="LiveId" clId="{9EB57BC9-3F20-43B7-A9DF-182A02BDC110}" dt="2024-03-21T12:02:20.999" v="183" actId="14100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modSp mod">
        <pc:chgData name="英宗 松浦" userId="62df0116299a32bf" providerId="LiveId" clId="{9EB57BC9-3F20-43B7-A9DF-182A02BDC110}" dt="2024-03-21T12:03:00.174" v="194" actId="14100"/>
        <pc:sldMkLst>
          <pc:docMk/>
          <pc:sldMk cId="2499513008" sldId="600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8" creationId="{EF5D410D-1236-BCCB-036C-858A27D30CC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59" creationId="{91F2C0FE-C8B5-6BD7-14E1-A0025D1FA3E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0" creationId="{3DF27FD2-EDF9-B8BB-498F-CA17EB75E83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2" creationId="{B52B79AD-01CD-7A60-6005-CEE3EA5FCEB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499513008" sldId="6008"/>
            <ac:spMk id="63" creationId="{9B1B4598-0168-DFF0-1BEE-076AF497B603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4" creationId="{7DCD2CCB-72AE-8860-8C67-129BA7E4F052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1" creationId="{64A4A5F8-76A9-95B3-3C03-60AF8BFFA066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499513008" sldId="6008"/>
            <ac:grpSpMk id="64" creationId="{59CFBCB3-CE14-A51E-069F-0EEA600C1DAA}"/>
          </ac:grpSpMkLst>
        </pc:grpChg>
        <pc:grpChg chg="mod">
          <ac:chgData name="英宗 松浦" userId="62df0116299a32bf" providerId="LiveId" clId="{9EB57BC9-3F20-43B7-A9DF-182A02BDC110}" dt="2024-03-21T12:03:00.174" v="194" actId="14100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mod">
        <pc:chgData name="英宗 松浦" userId="62df0116299a32bf" providerId="LiveId" clId="{9EB57BC9-3F20-43B7-A9DF-182A02BDC110}" dt="2024-03-21T12:01:06.370" v="167" actId="164"/>
        <pc:sldMkLst>
          <pc:docMk/>
          <pc:sldMk cId="3606248704" sldId="6009"/>
        </pc:sldMkLst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2" creationId="{09DCB7CF-7FA7-F3BB-96F0-7883E9E77ECB}"/>
          </ac:spMkLst>
        </pc:spChg>
        <pc:spChg chg="mod topLvl">
          <ac:chgData name="英宗 松浦" userId="62df0116299a32bf" providerId="LiveId" clId="{9EB57BC9-3F20-43B7-A9DF-182A02BDC110}" dt="2024-03-21T12:00:43.109" v="157" actId="164"/>
          <ac:spMkLst>
            <pc:docMk/>
            <pc:sldMk cId="3606248704" sldId="6009"/>
            <ac:spMk id="3" creationId="{DEE0DDA9-1D9E-520D-6666-E3F181AC9E73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5" creationId="{A867E49A-D667-4C05-4C4F-3A7D0F36A1CA}"/>
          </ac:spMkLst>
        </pc:spChg>
        <pc:spChg chg="mod">
          <ac:chgData name="英宗 松浦" userId="62df0116299a32bf" providerId="LiveId" clId="{9EB57BC9-3F20-43B7-A9DF-182A02BDC110}" dt="2024-03-21T12:00:38.875" v="154" actId="165"/>
          <ac:spMkLst>
            <pc:docMk/>
            <pc:sldMk cId="3606248704" sldId="6009"/>
            <ac:spMk id="6" creationId="{09704B4A-B646-C26C-9F93-760736943942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9" creationId="{966685AF-400B-F9F2-0D72-1A7275DA0BED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0" creationId="{F4D57E2E-93CE-C245-3DAD-298103E11E9E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1" creationId="{1025E073-F385-C3E5-CF0B-31DB5092D725}"/>
          </ac:spMkLst>
        </pc:spChg>
        <pc:spChg chg="mod topLvl">
          <ac:chgData name="英宗 松浦" userId="62df0116299a32bf" providerId="LiveId" clId="{9EB57BC9-3F20-43B7-A9DF-182A02BDC110}" dt="2024-03-21T12:01:02.382" v="165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4" creationId="{AB3EC1A1-9497-B18F-259A-5BDB797B0E57}"/>
          </ac:grpSpMkLst>
        </pc:grpChg>
        <pc:grpChg chg="mod topLvl">
          <ac:chgData name="英宗 松浦" userId="62df0116299a32bf" providerId="LiveId" clId="{9EB57BC9-3F20-43B7-A9DF-182A02BDC110}" dt="2024-03-21T12:00:43.109" v="157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8" creationId="{A7DCB227-F8B3-4F64-DAC8-6A343EE1D6D4}"/>
          </ac:grpSpMkLst>
        </pc:grpChg>
        <pc:grpChg chg="add mod">
          <ac:chgData name="英宗 松浦" userId="62df0116299a32bf" providerId="LiveId" clId="{9EB57BC9-3F20-43B7-A9DF-182A02BDC110}" dt="2024-03-21T12:01:06.370" v="167" actId="164"/>
          <ac:grpSpMkLst>
            <pc:docMk/>
            <pc:sldMk cId="3606248704" sldId="6009"/>
            <ac:grpSpMk id="13" creationId="{2C9A3A3A-1E3B-01FA-1EF3-F943883FCCAD}"/>
          </ac:grpSpMkLst>
        </pc:grpChg>
        <pc:grpChg chg="del mod">
          <ac:chgData name="英宗 松浦" userId="62df0116299a32bf" providerId="LiveId" clId="{9EB57BC9-3F20-43B7-A9DF-182A02BDC110}" dt="2024-03-21T12:00:38.875" v="154" actId="165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modSp mod">
        <pc:chgData name="英宗 松浦" userId="62df0116299a32bf" providerId="LiveId" clId="{9EB57BC9-3F20-43B7-A9DF-182A02BDC110}" dt="2024-03-21T11:54:38.976" v="50" actId="14100"/>
        <pc:sldMkLst>
          <pc:docMk/>
          <pc:sldMk cId="3198817277" sldId="6010"/>
        </pc:sldMkLst>
        <pc:spChg chg="mod">
          <ac:chgData name="英宗 松浦" userId="62df0116299a32bf" providerId="LiveId" clId="{9EB57BC9-3F20-43B7-A9DF-182A02BDC110}" dt="2024-03-21T11:54:38.976" v="50" actId="14100"/>
          <ac:spMkLst>
            <pc:docMk/>
            <pc:sldMk cId="3198817277" sldId="6010"/>
            <ac:spMk id="2" creationId="{13AEF2BB-6434-B347-7B7E-CC6C5686CD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4" creationId="{F57044EC-FC5F-1BB8-68A7-CEFAD89DEAA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5" creationId="{EE59AA58-2D71-8942-3896-97AB5D9FEEC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198817277" sldId="6010"/>
            <ac:spMk id="7" creationId="{C88DDC19-EDAC-90A1-AE25-71F8E625E8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9" creationId="{EBC0D948-1433-244A-DE11-01A9F7C5600D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198817277" sldId="6010"/>
            <ac:grpSpMk id="10" creationId="{6F053822-9930-00C7-7FBD-936F63C8F2FC}"/>
          </ac:grpSpMkLst>
        </pc:grpChg>
      </pc:sldChg>
      <pc:sldChg chg="modSp mod">
        <pc:chgData name="英宗 松浦" userId="62df0116299a32bf" providerId="LiveId" clId="{9EB57BC9-3F20-43B7-A9DF-182A02BDC110}" dt="2024-03-21T11:54:45.555" v="53" actId="14100"/>
        <pc:sldMkLst>
          <pc:docMk/>
          <pc:sldMk cId="3566029570" sldId="601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3" creationId="{FA83D52B-6DEC-F582-0E92-2121760C499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4" creationId="{55581B87-786D-E4D3-94C1-9C4CFDE17D1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5" creationId="{1AB7CFA5-505D-6FBB-22F6-B94FF969B2A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566029570" sldId="6011"/>
            <ac:spMk id="6" creationId="{B764A3DC-8355-779A-5DDA-20ED444A7D5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566029570" sldId="6011"/>
            <ac:grpSpMk id="8" creationId="{5B897F3C-C0AF-B6B6-F92B-7643F879ACCE}"/>
          </ac:grpSpMkLst>
        </pc:grpChg>
        <pc:grpChg chg="mod">
          <ac:chgData name="英宗 松浦" userId="62df0116299a32bf" providerId="LiveId" clId="{9EB57BC9-3F20-43B7-A9DF-182A02BDC110}" dt="2024-03-21T11:54:45.555" v="53" actId="14100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modSp mod">
        <pc:chgData name="英宗 松浦" userId="62df0116299a32bf" providerId="LiveId" clId="{9EB57BC9-3F20-43B7-A9DF-182A02BDC110}" dt="2024-03-21T12:03:06.449" v="196" actId="14100"/>
        <pc:sldMkLst>
          <pc:docMk/>
          <pc:sldMk cId="443955152" sldId="601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2" creationId="{98D8EEDB-7B84-7F2E-246F-1CF26C9CCF0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4" creationId="{20FE7712-A6B9-C0EA-1471-BF223C52A88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5" creationId="{006A180F-519E-F836-9A98-B8251BDBBF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6" creationId="{554AFF0A-9CD7-C1B9-2A0D-B80E3228B28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8" creationId="{5106CAF7-4A0C-4013-162B-9B9F0161EAC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9" creationId="{29234461-DC1C-3DA4-5CE5-400DEB72A95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443955152" sldId="6012"/>
            <ac:spMk id="14" creationId="{8F8F7653-0A07-D176-3ECB-39ADB20C9298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7" creationId="{F1A5D914-3315-BABC-EECE-DAE041E1686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443955152" sldId="6012"/>
            <ac:grpSpMk id="11" creationId="{4FD583BF-751C-B499-7EF6-13A24CCA1F64}"/>
          </ac:grpSpMkLst>
        </pc:grpChg>
        <pc:grpChg chg="mod">
          <ac:chgData name="英宗 松浦" userId="62df0116299a32bf" providerId="LiveId" clId="{9EB57BC9-3F20-43B7-A9DF-182A02BDC110}" dt="2024-03-21T12:03:06.449" v="196" actId="14100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26891680" sldId="601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1" creationId="{E8363150-CA16-4574-5FB8-282E8E8BF34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26891680" sldId="6013"/>
            <ac:spMk id="86" creationId="{D62DFB0B-F78A-74E6-AB6C-CE558004568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26891680" sldId="6013"/>
            <ac:picMk id="85" creationId="{1BBB78DA-F7B6-69BD-554D-DED9C0DB4BEF}"/>
          </ac:picMkLst>
        </pc:pic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395029034" sldId="601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0" creationId="{2EB29E44-8977-FE2F-CA3D-9555A590660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395029034" sldId="6014"/>
            <ac:spMk id="12" creationId="{CE4FB262-CA8F-F68F-50DE-01225C746B9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1" creationId="{4AE81E16-C102-67C0-3D3D-BE9228A305A5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395029034" sldId="6014"/>
            <ac:grpSpMk id="13" creationId="{814EDC1A-8987-7D6F-8A90-BBE4FCE8CB95}"/>
          </ac:grpSpMkLst>
        </pc:gr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395029034" sldId="6014"/>
            <ac:picMk id="7" creationId="{73E73DF0-9A80-91EF-9666-7B8250484234}"/>
          </ac:picMkLst>
        </pc:picChg>
      </pc:sldChg>
      <pc:sldChg chg="modSp mod">
        <pc:chgData name="英宗 松浦" userId="62df0116299a32bf" providerId="LiveId" clId="{9EB57BC9-3F20-43B7-A9DF-182A02BDC110}" dt="2024-03-21T11:59:18.488" v="134" actId="14100"/>
        <pc:sldMkLst>
          <pc:docMk/>
          <pc:sldMk cId="1615376226" sldId="601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3" creationId="{51F09C61-A92F-ED64-DE90-10C7AEF3989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615376226" sldId="6015"/>
            <ac:spMk id="28" creationId="{65EE7F86-9215-4231-CC37-BEEE216E47F9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29" creationId="{56D88793-D149-C1F9-1EC9-904E581EEE91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0" creationId="{43B779A9-05A4-8AE6-F312-A431C549EFE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1" creationId="{CB3398AE-C7C5-B1F8-6212-63FBDBCE7C3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2" creationId="{8467AFE2-5DEE-8BB1-C694-86ABD5F0F7C3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3" creationId="{FC0AB6B4-8DBF-38B7-77FF-9771F6E7B565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4" creationId="{27330767-3F6D-DC4D-E3C8-2103926C424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5" creationId="{50F5ACB6-CB84-87F5-FE8E-810B07AE6A16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6" creationId="{769E330E-9EAF-2DD6-11F8-DA8970990C64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7" creationId="{4706E271-3F23-212F-0829-A143791DEE20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8" creationId="{7602B071-8C2E-0714-4168-5A9EA802DA2A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39" creationId="{FFEEADA4-46A3-0119-C184-DE19335F26DC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0" creationId="{B945EDB3-ACA5-A492-80C2-D43CA49D29A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1" creationId="{56B5714C-57C9-8923-AD04-31C2864183DF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2" creationId="{C549AB3B-58B3-BC1E-857F-834BF934D7E8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3" creationId="{889DE4BD-F7ED-884B-0D96-60CEBCA14697}"/>
          </ac:spMkLst>
        </pc:spChg>
        <pc:spChg chg="mod">
          <ac:chgData name="英宗 松浦" userId="62df0116299a32bf" providerId="LiveId" clId="{9EB57BC9-3F20-43B7-A9DF-182A02BDC110}" dt="2024-03-21T11:59:18.488" v="134" actId="14100"/>
          <ac:spMkLst>
            <pc:docMk/>
            <pc:sldMk cId="1615376226" sldId="6015"/>
            <ac:spMk id="44" creationId="{76CF4615-5D81-A627-EEFE-9D842E4BA9A7}"/>
          </ac:spMkLst>
        </pc:spChg>
        <pc:grpChg chg="mod">
          <ac:chgData name="英宗 松浦" userId="62df0116299a32bf" providerId="LiveId" clId="{9EB57BC9-3F20-43B7-A9DF-182A02BDC110}" dt="2024-03-21T11:59:04.807" v="131" actId="14100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modSp">
        <pc:chgData name="英宗 松浦" userId="62df0116299a32bf" providerId="LiveId" clId="{9EB57BC9-3F20-43B7-A9DF-182A02BDC110}" dt="2024-03-21T11:52:04.880" v="0"/>
        <pc:sldMkLst>
          <pc:docMk/>
          <pc:sldMk cId="3960428355" sldId="6016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2" creationId="{F8DE5753-7E61-5440-1C6C-2D02578A3FB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3" creationId="{AD547972-6C54-7AF9-BA71-C326AFE6357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6" creationId="{380788F2-0980-29A7-32B3-725E09C06FD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60428355" sldId="6016"/>
            <ac:spMk id="9" creationId="{C864C800-78C8-F3B2-B68D-03C9B534D3B8}"/>
          </ac:spMkLst>
        </pc:spChg>
        <pc:picChg chg="mod">
          <ac:chgData name="英宗 松浦" userId="62df0116299a32bf" providerId="LiveId" clId="{9EB57BC9-3F20-43B7-A9DF-182A02BDC110}" dt="2024-03-21T11:52:04.880" v="0"/>
          <ac:picMkLst>
            <pc:docMk/>
            <pc:sldMk cId="3960428355" sldId="6016"/>
            <ac:picMk id="5" creationId="{5825351C-8EFB-1AF5-032E-B05135099AFA}"/>
          </ac:picMkLst>
        </pc:picChg>
      </pc:sldChg>
      <pc:sldChg chg="modSp mod">
        <pc:chgData name="英宗 松浦" userId="62df0116299a32bf" providerId="LiveId" clId="{9EB57BC9-3F20-43B7-A9DF-182A02BDC110}" dt="2024-03-21T11:57:28.233" v="117" actId="14100"/>
        <pc:sldMkLst>
          <pc:docMk/>
          <pc:sldMk cId="3250436735" sldId="6017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9EB57BC9-3F20-43B7-A9DF-182A02BDC110}" dt="2024-03-21T11:57:28.233" v="117" actId="14100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50436735" sldId="6017"/>
            <ac:spMk id="25" creationId="{65FBA278-467E-0738-3272-49750A90ABB3}"/>
          </ac:spMkLst>
        </pc:spChg>
        <pc:grpChg chg="mod">
          <ac:chgData name="英宗 松浦" userId="62df0116299a32bf" providerId="LiveId" clId="{9EB57BC9-3F20-43B7-A9DF-182A02BDC110}" dt="2024-03-21T11:57:22.001" v="106" actId="14100"/>
          <ac:grpSpMkLst>
            <pc:docMk/>
            <pc:sldMk cId="3250436735" sldId="6017"/>
            <ac:grpSpMk id="3" creationId="{1DDE8732-AEED-FE2A-30CC-7EFA8B20E8F7}"/>
          </ac:grpSpMkLst>
        </pc:grpChg>
      </pc:sldChg>
      <pc:sldChg chg="modSp mod">
        <pc:chgData name="英宗 松浦" userId="62df0116299a32bf" providerId="LiveId" clId="{9EB57BC9-3F20-43B7-A9DF-182A02BDC110}" dt="2024-03-21T12:00:14.232" v="147" actId="14100"/>
        <pc:sldMkLst>
          <pc:docMk/>
          <pc:sldMk cId="3977263914" sldId="6018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4" creationId="{F442C82D-1A33-12DB-8892-2113D18786A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5" creationId="{486C9571-0DF4-5924-5097-C2578A0822D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6" creationId="{6CBAC32F-5CB1-B05B-1303-576875AA74D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977263914" sldId="6018"/>
            <ac:spMk id="7" creationId="{FD0A05C7-D5C9-F1A9-662F-8A62995EB5D3}"/>
          </ac:spMkLst>
        </pc:spChg>
        <pc:grpChg chg="mod">
          <ac:chgData name="英宗 松浦" userId="62df0116299a32bf" providerId="LiveId" clId="{9EB57BC9-3F20-43B7-A9DF-182A02BDC110}" dt="2024-03-21T12:00:14.232" v="147" actId="14100"/>
          <ac:grpSpMkLst>
            <pc:docMk/>
            <pc:sldMk cId="3977263914" sldId="6018"/>
            <ac:grpSpMk id="2" creationId="{036F6157-5387-56DD-9123-F09CD9679FB5}"/>
          </ac:grpSpMkLst>
        </pc:grpChg>
      </pc:sldChg>
      <pc:sldChg chg="modSp mod">
        <pc:chgData name="英宗 松浦" userId="62df0116299a32bf" providerId="LiveId" clId="{9EB57BC9-3F20-43B7-A9DF-182A02BDC110}" dt="2024-03-21T12:02:36.341" v="188" actId="14100"/>
        <pc:sldMkLst>
          <pc:docMk/>
          <pc:sldMk cId="3216744140" sldId="6019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4" creationId="{C0438DD5-F1F1-4171-825B-73A3D91B34D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5" creationId="{26C7D796-2CA2-710A-6E69-85D1D2C7D11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216744140" sldId="6019"/>
            <ac:spMk id="6" creationId="{55000A90-C701-1D12-600E-B828F4ED4F85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216744140" sldId="6019"/>
            <ac:grpSpMk id="7" creationId="{A897338D-21EB-4974-C23C-6442AEE3C3EF}"/>
          </ac:grpSpMkLst>
        </pc:grpChg>
        <pc:grpChg chg="mod">
          <ac:chgData name="英宗 松浦" userId="62df0116299a32bf" providerId="LiveId" clId="{9EB57BC9-3F20-43B7-A9DF-182A02BDC110}" dt="2024-03-21T12:02:36.341" v="188" actId="14100"/>
          <ac:grpSpMkLst>
            <pc:docMk/>
            <pc:sldMk cId="3216744140" sldId="6019"/>
            <ac:grpSpMk id="8" creationId="{7E219BA3-8255-E591-B726-A2059D06FBE6}"/>
          </ac:grpSpMkLst>
        </pc:grpChg>
      </pc:sldChg>
      <pc:sldChg chg="modSp mod">
        <pc:chgData name="英宗 松浦" userId="62df0116299a32bf" providerId="LiveId" clId="{9EB57BC9-3F20-43B7-A9DF-182A02BDC110}" dt="2024-03-21T12:00:06.228" v="145" actId="14100"/>
        <pc:sldMkLst>
          <pc:docMk/>
          <pc:sldMk cId="2193658946" sldId="6020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2" creationId="{F663A912-A904-FCF0-6F7B-99344D86849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3" creationId="{A719BACD-D226-1A0E-D23C-05E91B0B062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93658946" sldId="6020"/>
            <ac:spMk id="4" creationId="{359D21B5-BAE5-7F20-E7E8-FE18E859F4B5}"/>
          </ac:spMkLst>
        </pc:spChg>
        <pc:grpChg chg="mod">
          <ac:chgData name="英宗 松浦" userId="62df0116299a32bf" providerId="LiveId" clId="{9EB57BC9-3F20-43B7-A9DF-182A02BDC110}" dt="2024-03-21T12:00:06.228" v="145" actId="14100"/>
          <ac:grpSpMkLst>
            <pc:docMk/>
            <pc:sldMk cId="2193658946" sldId="6020"/>
            <ac:grpSpMk id="5" creationId="{9A2134E0-A82B-E016-30DF-6519BF1429F0}"/>
          </ac:grpSpMkLst>
        </pc:grpChg>
      </pc:sldChg>
      <pc:sldChg chg="modSp mod">
        <pc:chgData name="英宗 松浦" userId="62df0116299a32bf" providerId="LiveId" clId="{9EB57BC9-3F20-43B7-A9DF-182A02BDC110}" dt="2024-03-21T11:55:37.507" v="73" actId="14100"/>
        <pc:sldMkLst>
          <pc:docMk/>
          <pc:sldMk cId="1256730760" sldId="6021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5" creationId="{D5C1EC56-BC9F-5757-700D-30DC21BF8113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8" creationId="{CB8C513C-7522-5009-4338-AF52A1535AC9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9" creationId="{0A919627-FDD8-6EE9-4D9B-D0DADED2D14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256730760" sldId="6021"/>
            <ac:spMk id="10" creationId="{9AE169FC-0954-B336-872A-8068C6D335B9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256730760" sldId="6021"/>
            <ac:grpSpMk id="4" creationId="{6B4F5208-7637-28C6-883E-53B285250AC1}"/>
          </ac:grpSpMkLst>
        </pc:grpChg>
        <pc:grpChg chg="mod">
          <ac:chgData name="英宗 松浦" userId="62df0116299a32bf" providerId="LiveId" clId="{9EB57BC9-3F20-43B7-A9DF-182A02BDC110}" dt="2024-03-21T11:55:37.507" v="73" actId="14100"/>
          <ac:grpSpMkLst>
            <pc:docMk/>
            <pc:sldMk cId="1256730760" sldId="6021"/>
            <ac:grpSpMk id="12" creationId="{F94BCE67-BC71-BEA6-6936-9FEF0429DA89}"/>
          </ac:grpSpMkLst>
        </pc:grpChg>
      </pc:sldChg>
      <pc:sldChg chg="modSp mod">
        <pc:chgData name="英宗 松浦" userId="62df0116299a32bf" providerId="LiveId" clId="{9EB57BC9-3F20-43B7-A9DF-182A02BDC110}" dt="2024-03-21T12:02:45.272" v="190" actId="14100"/>
        <pc:sldMkLst>
          <pc:docMk/>
          <pc:sldMk cId="2050887368" sldId="6022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8" creationId="{29904013-3861-AD90-5D32-D6354B734AA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050887368" sldId="6022"/>
            <ac:spMk id="9" creationId="{8D6E9A1E-873E-BC6F-203E-A24AFBBDA49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050887368" sldId="6022"/>
            <ac:grpSpMk id="4" creationId="{15B1E8A9-D546-7F95-43FA-DBECBF4B5632}"/>
          </ac:grpSpMkLst>
        </pc:grpChg>
        <pc:grpChg chg="mod">
          <ac:chgData name="英宗 松浦" userId="62df0116299a32bf" providerId="LiveId" clId="{9EB57BC9-3F20-43B7-A9DF-182A02BDC110}" dt="2024-03-21T12:02:45.272" v="190" actId="14100"/>
          <ac:grpSpMkLst>
            <pc:docMk/>
            <pc:sldMk cId="2050887368" sldId="6022"/>
            <ac:grpSpMk id="10" creationId="{8626BF3A-79EA-4A1B-A50C-1D166B0D3F5A}"/>
          </ac:grpSpMkLst>
        </pc:grpChg>
      </pc:sldChg>
      <pc:sldChg chg="modSp mod">
        <pc:chgData name="英宗 松浦" userId="62df0116299a32bf" providerId="LiveId" clId="{9EB57BC9-3F20-43B7-A9DF-182A02BDC110}" dt="2024-03-21T12:02:52.104" v="192" actId="14100"/>
        <pc:sldMkLst>
          <pc:docMk/>
          <pc:sldMk cId="2164277840" sldId="6023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5" creationId="{CD39977A-D348-5729-A6AD-566E4CC1143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6" creationId="{4A89E3FD-A2FA-36AE-7FB8-6F03F3066926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7" creationId="{B18B3267-3C18-7BC5-476F-A17E9B6329D2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8" creationId="{A9A51AD9-4396-66EE-1CF5-EBD28402A5F1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2164277840" sldId="6023"/>
            <ac:spMk id="9" creationId="{55FB649E-37FB-A5F0-CC6B-27C3344DB406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2164277840" sldId="6023"/>
            <ac:grpSpMk id="4" creationId="{28EA8D15-B8D0-3882-5BB1-3FCE2C9581CA}"/>
          </ac:grpSpMkLst>
        </pc:grpChg>
        <pc:grpChg chg="mod">
          <ac:chgData name="英宗 松浦" userId="62df0116299a32bf" providerId="LiveId" clId="{9EB57BC9-3F20-43B7-A9DF-182A02BDC110}" dt="2024-03-21T12:02:52.104" v="192" actId="14100"/>
          <ac:grpSpMkLst>
            <pc:docMk/>
            <pc:sldMk cId="2164277840" sldId="6023"/>
            <ac:grpSpMk id="10" creationId="{3E88B9CC-E782-78A2-39F7-DF0BF4F9CFFC}"/>
          </ac:grpSpMkLst>
        </pc:grpChg>
      </pc:sldChg>
      <pc:sldChg chg="modSp mod">
        <pc:chgData name="英宗 松浦" userId="62df0116299a32bf" providerId="LiveId" clId="{9EB57BC9-3F20-43B7-A9DF-182A02BDC110}" dt="2024-03-21T12:00:21.525" v="149" actId="14100"/>
        <pc:sldMkLst>
          <pc:docMk/>
          <pc:sldMk cId="190203245" sldId="6024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3" creationId="{86E4897E-7D2E-0EF3-ED72-2A68B291961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6" creationId="{86AA890A-B20F-16B3-88C4-A0FBDE1DE0A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7" creationId="{3D458CA7-1F13-514E-3682-DCF3FB4710E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8" creationId="{11183242-6DEF-2DFF-F8AA-067D89FA269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9" creationId="{C5B08403-17F8-28A1-6E72-97FC8F5119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190203245" sldId="6024"/>
            <ac:spMk id="12" creationId="{F63A36DB-7418-2031-6F00-539398CA7B14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0" creationId="{F51899FA-8749-EB9F-DC01-D1FF60AC7EF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1" creationId="{03100725-D775-FD90-C366-DF98C6FF832F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190203245" sldId="6024"/>
            <ac:grpSpMk id="13" creationId="{CFDB04B8-5177-61A7-DFBE-9A29D058F140}"/>
          </ac:grpSpMkLst>
        </pc:grpChg>
        <pc:grpChg chg="mod">
          <ac:chgData name="英宗 松浦" userId="62df0116299a32bf" providerId="LiveId" clId="{9EB57BC9-3F20-43B7-A9DF-182A02BDC110}" dt="2024-03-21T12:00:21.525" v="149" actId="14100"/>
          <ac:grpSpMkLst>
            <pc:docMk/>
            <pc:sldMk cId="190203245" sldId="6024"/>
            <ac:grpSpMk id="14" creationId="{1E0B0C9E-4E82-D358-4D3D-DDDF3E91FFAD}"/>
          </ac:grpSpMkLst>
        </pc:grpChg>
      </pc:sldChg>
      <pc:sldChg chg="modSp mod">
        <pc:chgData name="英宗 松浦" userId="62df0116299a32bf" providerId="LiveId" clId="{9EB57BC9-3F20-43B7-A9DF-182A02BDC110}" dt="2024-03-21T11:55:10.788" v="65" actId="12789"/>
        <pc:sldMkLst>
          <pc:docMk/>
          <pc:sldMk cId="3047864322" sldId="6025"/>
        </pc:sldMkLst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5" creationId="{52ABE3CF-B4FE-E2BD-4BFD-94D858D6185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6" creationId="{63F036F7-A81A-BE1D-0F1E-4435485E7414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7" creationId="{4E8F3319-513C-1D86-F088-1937C203DE2F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38" creationId="{AD1C1B54-5205-6B46-EEFF-7EABE613C99E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1" creationId="{22DA3D99-F3AF-C542-6A25-D4C975753DD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2" creationId="{A2D7594E-BD51-90B6-47BD-00E37F482588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4" creationId="{362ADECE-6EEE-7B97-5CFC-F219D5612920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k cId="3047864322" sldId="6025"/>
            <ac:spMk id="45" creationId="{F01601BC-801D-CDF5-62BF-8166A8D06AFE}"/>
          </ac:spMkLst>
        </pc:s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5" creationId="{3320E510-716B-4B69-5219-0E5E407E8F63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22" creationId="{0A3C3C67-8362-3CCD-24BF-1A0B1A2C577E}"/>
          </ac:grpSpMkLst>
        </pc:grpChg>
        <pc:grpChg chg="mod">
          <ac:chgData name="英宗 松浦" userId="62df0116299a32bf" providerId="LiveId" clId="{9EB57BC9-3F20-43B7-A9DF-182A02BDC110}" dt="2024-03-21T11:52:04.880" v="0"/>
          <ac:grpSpMkLst>
            <pc:docMk/>
            <pc:sldMk cId="3047864322" sldId="6025"/>
            <ac:grpSpMk id="43" creationId="{2E829856-EAA5-3B7F-DF24-74F63F588255}"/>
          </ac:grpSpMkLst>
        </pc:grpChg>
        <pc:grpChg chg="mod">
          <ac:chgData name="英宗 松浦" userId="62df0116299a32bf" providerId="LiveId" clId="{9EB57BC9-3F20-43B7-A9DF-182A02BDC110}" dt="2024-03-21T11:55:10.788" v="65" actId="12789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9EB57BC9-3F20-43B7-A9DF-182A02BDC110}" dt="2024-03-21T11:52:04.880" v="0"/>
          <ac:cxnSpMkLst>
            <pc:docMk/>
            <pc:sldMk cId="3047864322" sldId="6025"/>
            <ac:cxnSpMk id="34" creationId="{4D23D2A2-E065-558F-9409-24E3804ADBC7}"/>
          </ac:cxnSpMkLst>
        </pc:cxnChg>
      </pc:sldChg>
      <pc:sldMasterChg chg="modSp modSldLayout">
        <pc:chgData name="英宗 松浦" userId="62df0116299a32bf" providerId="LiveId" clId="{9EB57BC9-3F20-43B7-A9DF-182A02BDC110}" dt="2024-03-21T11:52:04.880" v="0"/>
        <pc:sldMasterMkLst>
          <pc:docMk/>
          <pc:sldMasterMk cId="3648449963" sldId="2147483648"/>
        </pc:sldMasterMkLst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2" creationId="{3BCBD047-9C5A-441C-452D-9737F3759EFA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3" creationId="{6A6C643D-BD21-2557-3530-48A38E07F8BB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4" creationId="{C32A1DFE-29F2-5373-B134-5EBB54A156B5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5" creationId="{C0A1AB94-63E8-C59F-D8F3-C03410B06AFC}"/>
          </ac:spMkLst>
        </pc:spChg>
        <pc:spChg chg="mod">
          <ac:chgData name="英宗 松浦" userId="62df0116299a32bf" providerId="LiveId" clId="{9EB57BC9-3F20-43B7-A9DF-182A02BDC110}" dt="2024-03-21T11:52:04.880" v="0"/>
          <ac:spMkLst>
            <pc:docMk/>
            <pc:sldMasterMk cId="3648449963" sldId="2147483648"/>
            <ac:spMk id="6" creationId="{52C59137-AB5C-69F8-FF9C-8D12D71491E8}"/>
          </ac:spMkLst>
        </pc:spChg>
        <pc:sldLayoutChg chg="modSp">
          <pc:chgData name="英宗 松浦" userId="62df0116299a32bf" providerId="LiveId" clId="{9EB57BC9-3F20-43B7-A9DF-182A02BDC110}" dt="2024-03-21T11:52:04.880" v="0"/>
          <pc:sldLayoutMkLst>
            <pc:docMk/>
            <pc:sldMasterMk cId="3648449963" sldId="2147483648"/>
            <pc:sldLayoutMk cId="2026135309" sldId="2147483649"/>
          </pc:sldLayoutMkLst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2" creationId="{58A7A90B-2C5B-E7BF-A9E0-73DB987C5CE7}"/>
            </ac:spMkLst>
          </pc:spChg>
          <pc:spChg chg="mod">
            <ac:chgData name="英宗 松浦" userId="62df0116299a32bf" providerId="LiveId" clId="{9EB57BC9-3F20-43B7-A9DF-182A02BDC110}" dt="2024-03-21T11:52:04.880" v="0"/>
            <ac:spMkLst>
              <pc:docMk/>
              <pc:sldMasterMk cId="3648449963" sldId="2147483648"/>
              <pc:sldLayoutMk cId="2026135309" sldId="2147483649"/>
              <ac:spMk id="3" creationId="{8C059421-7145-F47E-DADF-80CEBFAF9A5D}"/>
            </ac:spMkLst>
          </pc:spChg>
        </pc:sldLayoutChg>
      </pc:sldMasterChg>
    </pc:docChg>
  </pc:docChgLst>
  <pc:docChgLst>
    <pc:chgData name="松浦英宗" userId="9b03fd3a-662f-49ff-9af1-1b93cf7aab22" providerId="ADAL" clId="{E408BC47-2309-4D60-8D58-BCBA38A1DE64}"/>
    <pc:docChg chg="delSld delSection modSection">
      <pc:chgData name="松浦英宗" userId="9b03fd3a-662f-49ff-9af1-1b93cf7aab22" providerId="ADAL" clId="{E408BC47-2309-4D60-8D58-BCBA38A1DE64}" dt="2024-03-21T12:44:29.469" v="0" actId="47"/>
      <pc:docMkLst>
        <pc:docMk/>
      </pc:docMkLst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E408BC47-2309-4D60-8D58-BCBA38A1DE64}" dt="2024-03-21T12:44:29.469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21075B94-C819-4A65-B26F-388B40D706A1}"/>
    <pc:docChg chg="delSld modSection">
      <pc:chgData name="松浦英宗" userId="9b03fd3a-662f-49ff-9af1-1b93cf7aab22" providerId="ADAL" clId="{21075B94-C819-4A65-B26F-388B40D706A1}" dt="2024-03-21T13:23:18.759" v="1" actId="47"/>
      <pc:docMkLst>
        <pc:docMk/>
      </pc:docMkLst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21075B94-C819-4A65-B26F-388B40D706A1}" dt="2024-03-21T13:23:18.759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1075B94-C819-4A65-B26F-388B40D706A1}" dt="2024-03-21T13:23:15.725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1075B94-C819-4A65-B26F-388B40D706A1}" dt="2024-03-21T13:23:18.759" v="1" actId="47"/>
        <pc:sldMasterMkLst>
          <pc:docMk/>
          <pc:sldMasterMk cId="3672671385" sldId="2147483686"/>
        </pc:sldMasterMkLst>
        <pc:sldLayoutChg chg="del">
          <pc:chgData name="松浦英宗" userId="9b03fd3a-662f-49ff-9af1-1b93cf7aab22" providerId="ADAL" clId="{21075B94-C819-4A65-B26F-388B40D706A1}" dt="2024-03-21T13:23:18.759" v="1" actId="47"/>
          <pc:sldLayoutMkLst>
            <pc:docMk/>
            <pc:sldMasterMk cId="3672671385" sldId="2147483686"/>
            <pc:sldLayoutMk cId="3761719292" sldId="2147483698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9400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2688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61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218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9977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62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686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8970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7457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3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1602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671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94BCE67-BC71-BEA6-6936-9FEF0429DA89}"/>
              </a:ext>
            </a:extLst>
          </p:cNvPr>
          <p:cNvGrpSpPr/>
          <p:nvPr/>
        </p:nvGrpSpPr>
        <p:grpSpPr>
          <a:xfrm>
            <a:off x="0" y="0"/>
            <a:ext cx="9144000" cy="6858000"/>
            <a:chOff x="0" y="0"/>
            <a:chExt cx="12192000" cy="6858001"/>
          </a:xfrm>
        </p:grpSpPr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B5324013-E8FA-5204-FA84-F7126CDA8F40}"/>
                </a:ext>
              </a:extLst>
            </p:cNvPr>
            <p:cNvSpPr txBox="1">
              <a:spLocks/>
            </p:cNvSpPr>
            <p:nvPr/>
          </p:nvSpPr>
          <p:spPr>
            <a:xfrm>
              <a:off x="6109088" y="1"/>
              <a:ext cx="6082912" cy="6858000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sz="1050" dirty="0"/>
                <a:t>PICTURE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6B4F5208-7637-28C6-883E-53B285250AC1}"/>
                </a:ext>
              </a:extLst>
            </p:cNvPr>
            <p:cNvGrpSpPr/>
            <p:nvPr/>
          </p:nvGrpSpPr>
          <p:grpSpPr>
            <a:xfrm>
              <a:off x="0" y="721781"/>
              <a:ext cx="6638796" cy="4965009"/>
              <a:chOff x="1" y="1662234"/>
              <a:chExt cx="5340299" cy="3082881"/>
            </a:xfrm>
          </p:grpSpPr>
          <p:sp>
            <p:nvSpPr>
              <p:cNvPr id="2" name="Text Placeholder 5">
                <a:extLst>
                  <a:ext uri="{FF2B5EF4-FFF2-40B4-BE49-F238E27FC236}">
                    <a16:creationId xmlns:a16="http://schemas.microsoft.com/office/drawing/2014/main" id="{DFE888A3-8DE2-BBF9-FA0D-C5CB31D2313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" y="3153015"/>
                <a:ext cx="3728132" cy="79605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40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中途採用向け</a:t>
                </a:r>
              </a:p>
            </p:txBody>
          </p:sp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7D3CAB74-0663-8D7A-7DE2-A9C69212C4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3949065"/>
                <a:ext cx="5340299" cy="79605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4050" b="1" dirty="0">
                    <a:solidFill>
                      <a:schemeClr val="bg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リクルーティング資料</a:t>
                </a:r>
              </a:p>
            </p:txBody>
          </p:sp>
          <p:sp>
            <p:nvSpPr>
              <p:cNvPr id="5" name="Text Placeholder 5">
                <a:extLst>
                  <a:ext uri="{FF2B5EF4-FFF2-40B4-BE49-F238E27FC236}">
                    <a16:creationId xmlns:a16="http://schemas.microsoft.com/office/drawing/2014/main" id="{D5C1EC56-BC9F-5757-700D-30DC21BF811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2690026"/>
                <a:ext cx="4161402" cy="3376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セミナーにご参加いただいた方へ</a:t>
                </a:r>
              </a:p>
            </p:txBody>
          </p:sp>
          <p:sp>
            <p:nvSpPr>
              <p:cNvPr id="8" name="Text Placeholder 5">
                <a:extLst>
                  <a:ext uri="{FF2B5EF4-FFF2-40B4-BE49-F238E27FC236}">
                    <a16:creationId xmlns:a16="http://schemas.microsoft.com/office/drawing/2014/main" id="{CB8C513C-7522-5009-4338-AF52A1535A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" y="1662234"/>
                <a:ext cx="4161402" cy="3376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162000" tIns="54000" rIns="54000" bIns="54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</a:t>
                </a:r>
                <a:r>
                  <a:rPr lang="en-US" altLang="ja-JP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  <a:r>
                  <a:rPr lang="en-US" altLang="ja-JP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. </a:t>
                </a:r>
                <a:r>
                  <a:rPr lang="ja-JP" altLang="en-US" sz="18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</a:t>
                </a:r>
              </a:p>
            </p:txBody>
          </p:sp>
        </p:grpSp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0A919627-FDD8-6EE9-4D9B-D0DADED2D148}"/>
                </a:ext>
              </a:extLst>
            </p:cNvPr>
            <p:cNvSpPr txBox="1">
              <a:spLocks/>
            </p:cNvSpPr>
            <p:nvPr/>
          </p:nvSpPr>
          <p:spPr>
            <a:xfrm>
              <a:off x="0" y="0"/>
              <a:ext cx="12191999" cy="20041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405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10" name="Text Placeholder 5">
              <a:extLst>
                <a:ext uri="{FF2B5EF4-FFF2-40B4-BE49-F238E27FC236}">
                  <a16:creationId xmlns:a16="http://schemas.microsoft.com/office/drawing/2014/main" id="{9AE169FC-0954-B336-872A-8068C6D335B9}"/>
                </a:ext>
              </a:extLst>
            </p:cNvPr>
            <p:cNvSpPr txBox="1">
              <a:spLocks/>
            </p:cNvSpPr>
            <p:nvPr/>
          </p:nvSpPr>
          <p:spPr>
            <a:xfrm>
              <a:off x="0" y="6657584"/>
              <a:ext cx="12191999" cy="200416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txBody>
            <a:bodyPr vert="horz" wrap="none" lIns="162000" tIns="54000" rIns="54000" bIns="5400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dist"/>
              <a:endParaRPr lang="ja-JP" altLang="en-US" sz="405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6730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63DA01-E224-4FEE-964A-B1734DD81E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5291A5-F620-414D-8CB2-BAE4D30B05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1637</TotalTime>
  <Words>16</Words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Aptos</vt:lpstr>
      <vt:lpstr>Aptos Display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2024-03-21T13:23:19Z</dcterms:modified>
</cp:coreProperties>
</file>