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21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50486EDE-D215-4757-A10E-0AE5A8BAF579}"/>
    <pc:docChg chg="delSld modSection">
      <pc:chgData name="松浦英宗" userId="9b03fd3a-662f-49ff-9af1-1b93cf7aab22" providerId="ADAL" clId="{50486EDE-D215-4757-A10E-0AE5A8BAF579}" dt="2024-03-21T13:23:29.087" v="1" actId="47"/>
      <pc:docMkLst>
        <pc:docMk/>
      </pc:docMkLst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50486EDE-D215-4757-A10E-0AE5A8BAF579}" dt="2024-03-21T13:23:25.897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50486EDE-D215-4757-A10E-0AE5A8BAF579}" dt="2024-03-21T13:23:25.897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50486EDE-D215-4757-A10E-0AE5A8BAF579}" dt="2024-03-21T13:23:25.897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50486EDE-D215-4757-A10E-0AE5A8BAF579}" dt="2024-03-21T13:23:25.897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50486EDE-D215-4757-A10E-0AE5A8BAF579}" dt="2024-03-21T13:23:25.897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50486EDE-D215-4757-A10E-0AE5A8BAF579}" dt="2024-03-21T13:23:25.897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50486EDE-D215-4757-A10E-0AE5A8BAF579}" dt="2024-03-21T13:23:25.897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50486EDE-D215-4757-A10E-0AE5A8BAF579}" dt="2024-03-21T13:23:25.897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50486EDE-D215-4757-A10E-0AE5A8BAF579}" dt="2024-03-21T13:23:25.897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50486EDE-D215-4757-A10E-0AE5A8BAF579}" dt="2024-03-21T13:23:25.897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50486EDE-D215-4757-A10E-0AE5A8BAF579}" dt="2024-03-21T13:23:25.897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50486EDE-D215-4757-A10E-0AE5A8BAF579}" dt="2024-03-21T13:23:29.087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50486EDE-D215-4757-A10E-0AE5A8BAF579}" dt="2024-03-21T13:23:25.897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50486EDE-D215-4757-A10E-0AE5A8BAF579}" dt="2024-03-21T13:23:29.087" v="1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50486EDE-D215-4757-A10E-0AE5A8BAF579}" dt="2024-03-21T13:23:29.087" v="1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F94BCE67-BC71-BEA6-6936-9FEF0429DA89}"/>
              </a:ext>
            </a:extLst>
          </p:cNvPr>
          <p:cNvGrpSpPr/>
          <p:nvPr/>
        </p:nvGrpSpPr>
        <p:grpSpPr>
          <a:xfrm>
            <a:off x="0" y="0"/>
            <a:ext cx="12192000" cy="6858001"/>
            <a:chOff x="0" y="0"/>
            <a:chExt cx="12192000" cy="6858001"/>
          </a:xfrm>
        </p:grpSpPr>
        <p:sp>
          <p:nvSpPr>
            <p:cNvPr id="6" name="Text Placeholder 5">
              <a:extLst>
                <a:ext uri="{FF2B5EF4-FFF2-40B4-BE49-F238E27FC236}">
                  <a16:creationId xmlns:a16="http://schemas.microsoft.com/office/drawing/2014/main" id="{B5324013-E8FA-5204-FA84-F7126CDA8F40}"/>
                </a:ext>
              </a:extLst>
            </p:cNvPr>
            <p:cNvSpPr txBox="1">
              <a:spLocks/>
            </p:cNvSpPr>
            <p:nvPr/>
          </p:nvSpPr>
          <p:spPr>
            <a:xfrm>
              <a:off x="6109088" y="1"/>
              <a:ext cx="6082912" cy="6858000"/>
            </a:xfrm>
            <a:prstGeom prst="rect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none" lIns="0" tIns="0" rIns="0" bIns="0" rtlCol="0" anchor="ctr" anchorCtr="0">
              <a:noAutofit/>
            </a:bodyPr>
            <a:lstStyle>
              <a:defPPr>
                <a:defRPr lang="ja-JP"/>
              </a:defPPr>
              <a:lvl1pPr indent="0" algn="ctr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sz="1400" b="0" i="0" baseline="0"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230400" indent="-2304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sz="1900" b="0"/>
              </a:lvl2pPr>
              <a:lvl3pPr marL="482400" indent="-2340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sz="1900" b="0"/>
              </a:lvl3pPr>
              <a:lvl4pPr marL="698400" indent="-2016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sz="1900" b="0"/>
              </a:lvl4pPr>
              <a:lvl5pPr marL="698400" indent="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sz="1700">
                  <a:latin typeface="Arial Narrow" pitchFamily="34" charset="0"/>
                </a:defRPr>
              </a:lvl5pPr>
              <a:lvl6pPr marL="25146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9pPr>
            </a:lstStyle>
            <a:p>
              <a:r>
                <a:rPr lang="en-US" altLang="ja-JP" dirty="0"/>
                <a:t>PICTURE</a:t>
              </a:r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6B4F5208-7637-28C6-883E-53B285250AC1}"/>
                </a:ext>
              </a:extLst>
            </p:cNvPr>
            <p:cNvGrpSpPr/>
            <p:nvPr/>
          </p:nvGrpSpPr>
          <p:grpSpPr>
            <a:xfrm>
              <a:off x="0" y="721781"/>
              <a:ext cx="6638796" cy="4965009"/>
              <a:chOff x="1" y="1662234"/>
              <a:chExt cx="5340299" cy="3082881"/>
            </a:xfrm>
          </p:grpSpPr>
          <p:sp>
            <p:nvSpPr>
              <p:cNvPr id="2" name="Text Placeholder 5">
                <a:extLst>
                  <a:ext uri="{FF2B5EF4-FFF2-40B4-BE49-F238E27FC236}">
                    <a16:creationId xmlns:a16="http://schemas.microsoft.com/office/drawing/2014/main" id="{DFE888A3-8DE2-BBF9-FA0D-C5CB31D2313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" y="3153015"/>
                <a:ext cx="3728132" cy="79605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54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中途採用向け</a:t>
                </a:r>
              </a:p>
            </p:txBody>
          </p:sp>
          <p:sp>
            <p:nvSpPr>
              <p:cNvPr id="3" name="Text Placeholder 5">
                <a:extLst>
                  <a:ext uri="{FF2B5EF4-FFF2-40B4-BE49-F238E27FC236}">
                    <a16:creationId xmlns:a16="http://schemas.microsoft.com/office/drawing/2014/main" id="{7D3CAB74-0663-8D7A-7DE2-A9C69212C4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" y="3949065"/>
                <a:ext cx="5340299" cy="79605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54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リクルーティング資料</a:t>
                </a:r>
              </a:p>
            </p:txBody>
          </p:sp>
          <p:sp>
            <p:nvSpPr>
              <p:cNvPr id="5" name="Text Placeholder 5">
                <a:extLst>
                  <a:ext uri="{FF2B5EF4-FFF2-40B4-BE49-F238E27FC236}">
                    <a16:creationId xmlns:a16="http://schemas.microsoft.com/office/drawing/2014/main" id="{D5C1EC56-BC9F-5757-700D-30DC21BF811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" y="2690026"/>
                <a:ext cx="4161402" cy="3376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24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セミナーにご参加いただいた方へ</a:t>
                </a:r>
              </a:p>
            </p:txBody>
          </p:sp>
          <p:sp>
            <p:nvSpPr>
              <p:cNvPr id="8" name="Text Placeholder 5">
                <a:extLst>
                  <a:ext uri="{FF2B5EF4-FFF2-40B4-BE49-F238E27FC236}">
                    <a16:creationId xmlns:a16="http://schemas.microsoft.com/office/drawing/2014/main" id="{CB8C513C-7522-5009-4338-AF52A1535A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" y="1662234"/>
                <a:ext cx="4161402" cy="3376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24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</a:t>
                </a:r>
                <a:r>
                  <a:rPr lang="en-US" altLang="ja-JP" sz="24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 </a:t>
                </a:r>
                <a:r>
                  <a:rPr lang="ja-JP" altLang="en-US" sz="24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</a:t>
                </a:r>
                <a:r>
                  <a:rPr lang="en-US" altLang="ja-JP" sz="24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 </a:t>
                </a:r>
                <a:r>
                  <a:rPr lang="ja-JP" altLang="en-US" sz="24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</a:t>
                </a:r>
              </a:p>
            </p:txBody>
          </p:sp>
        </p:grpSp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0A919627-FDD8-6EE9-4D9B-D0DADED2D148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1999" cy="20041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5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0" name="Text Placeholder 5">
              <a:extLst>
                <a:ext uri="{FF2B5EF4-FFF2-40B4-BE49-F238E27FC236}">
                  <a16:creationId xmlns:a16="http://schemas.microsoft.com/office/drawing/2014/main" id="{9AE169FC-0954-B336-872A-8068C6D335B9}"/>
                </a:ext>
              </a:extLst>
            </p:cNvPr>
            <p:cNvSpPr txBox="1">
              <a:spLocks/>
            </p:cNvSpPr>
            <p:nvPr/>
          </p:nvSpPr>
          <p:spPr>
            <a:xfrm>
              <a:off x="0" y="6657584"/>
              <a:ext cx="12191999" cy="20041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5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6730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16</Words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2024-03-21T13:23:29Z</dcterms:modified>
</cp:coreProperties>
</file>