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9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9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99BC5B98-3530-440E-BC83-820F0D7B8D36}"/>
    <pc:docChg chg="delSld modSection">
      <pc:chgData name="松浦英宗" userId="9b03fd3a-662f-49ff-9af1-1b93cf7aab22" providerId="ADAL" clId="{99BC5B98-3530-440E-BC83-820F0D7B8D36}" dt="2024-03-21T13:22:52.837" v="1" actId="47"/>
      <pc:docMkLst>
        <pc:docMk/>
      </pc:docMkLst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99BC5B98-3530-440E-BC83-820F0D7B8D36}" dt="2024-03-21T13:22:49.684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99BC5B98-3530-440E-BC83-820F0D7B8D36}" dt="2024-03-21T13:22:49.684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99BC5B98-3530-440E-BC83-820F0D7B8D36}" dt="2024-03-21T13:22:49.684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99BC5B98-3530-440E-BC83-820F0D7B8D36}" dt="2024-03-21T13:22:49.684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99BC5B98-3530-440E-BC83-820F0D7B8D36}" dt="2024-03-21T13:22:49.684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99BC5B98-3530-440E-BC83-820F0D7B8D36}" dt="2024-03-21T13:22:49.684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99BC5B98-3530-440E-BC83-820F0D7B8D36}" dt="2024-03-21T13:22:49.684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99BC5B98-3530-440E-BC83-820F0D7B8D36}" dt="2024-03-21T13:22:49.684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99BC5B98-3530-440E-BC83-820F0D7B8D36}" dt="2024-03-21T13:22:49.684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99BC5B98-3530-440E-BC83-820F0D7B8D36}" dt="2024-03-21T13:22:49.684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99BC5B98-3530-440E-BC83-820F0D7B8D36}" dt="2024-03-21T13:22:52.837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99BC5B98-3530-440E-BC83-820F0D7B8D36}" dt="2024-03-21T13:22:49.684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99BC5B98-3530-440E-BC83-820F0D7B8D36}" dt="2024-03-21T13:22:52.837" v="1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99BC5B98-3530-440E-BC83-820F0D7B8D36}" dt="2024-03-21T13:22:52.837" v="1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A7D2D28F-94ED-D439-D3F8-3BCA7236578E}"/>
              </a:ext>
            </a:extLst>
          </p:cNvPr>
          <p:cNvGrpSpPr/>
          <p:nvPr/>
        </p:nvGrpSpPr>
        <p:grpSpPr>
          <a:xfrm>
            <a:off x="0" y="0"/>
            <a:ext cx="8936181" cy="6858000"/>
            <a:chOff x="0" y="-2"/>
            <a:chExt cx="11914908" cy="6858002"/>
          </a:xfrm>
        </p:grpSpPr>
        <p:sp>
          <p:nvSpPr>
            <p:cNvPr id="11" name="Text Placeholder 5">
              <a:extLst>
                <a:ext uri="{FF2B5EF4-FFF2-40B4-BE49-F238E27FC236}">
                  <a16:creationId xmlns:a16="http://schemas.microsoft.com/office/drawing/2014/main" id="{9B26B555-3FF1-4788-10C4-1E80F8375D9F}"/>
                </a:ext>
              </a:extLst>
            </p:cNvPr>
            <p:cNvSpPr txBox="1">
              <a:spLocks/>
            </p:cNvSpPr>
            <p:nvPr/>
          </p:nvSpPr>
          <p:spPr>
            <a:xfrm>
              <a:off x="6373090" y="311728"/>
              <a:ext cx="5541818" cy="6234545"/>
            </a:xfrm>
            <a:prstGeom prst="rect">
              <a:avLst/>
            </a:prstGeo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</p:spPr>
          <p:txBody>
            <a:bodyPr vert="horz" wrap="none" lIns="0" tIns="0" rIns="0" bIns="0" rtlCol="0" anchor="ctr" anchorCtr="0">
              <a:noAutofit/>
            </a:bodyPr>
            <a:lstStyle>
              <a:defPPr>
                <a:defRPr lang="ja-JP"/>
              </a:defPPr>
              <a:lvl1pPr indent="0" algn="ctr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sz="1400" b="0" i="0" baseline="0"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230400" indent="-2304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sz="1900" b="0"/>
              </a:lvl2pPr>
              <a:lvl3pPr marL="482400" indent="-2340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sz="1900" b="0"/>
              </a:lvl3pPr>
              <a:lvl4pPr marL="698400" indent="-2016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sz="1900" b="0"/>
              </a:lvl4pPr>
              <a:lvl5pPr marL="698400" indent="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sz="1700">
                  <a:latin typeface="Arial Narrow" pitchFamily="34" charset="0"/>
                </a:defRPr>
              </a:lvl5pPr>
              <a:lvl6pPr marL="25146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9pPr>
            </a:lstStyle>
            <a:p>
              <a:r>
                <a:rPr lang="en-US" altLang="ja-JP" sz="1050" dirty="0"/>
                <a:t>PICTURE</a:t>
              </a:r>
            </a:p>
          </p:txBody>
        </p:sp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F8DE5753-7E61-5440-1C6C-2D02578A3FB0}"/>
                </a:ext>
              </a:extLst>
            </p:cNvPr>
            <p:cNvSpPr txBox="1">
              <a:spLocks/>
            </p:cNvSpPr>
            <p:nvPr/>
          </p:nvSpPr>
          <p:spPr>
            <a:xfrm>
              <a:off x="1" y="0"/>
              <a:ext cx="6096000" cy="6858000"/>
            </a:xfrm>
            <a:prstGeom prst="rect">
              <a:avLst/>
            </a:prstGeom>
            <a:pattFill prst="pct40">
              <a:fgClr>
                <a:schemeClr val="accent4">
                  <a:lumMod val="75000"/>
                </a:schemeClr>
              </a:fgClr>
              <a:bgClr>
                <a:schemeClr val="tx2">
                  <a:lumMod val="10000"/>
                  <a:lumOff val="90000"/>
                </a:schemeClr>
              </a:bgClr>
            </a:patt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AD547972-6C54-7AF9-BA71-C326AFE63570}"/>
                </a:ext>
              </a:extLst>
            </p:cNvPr>
            <p:cNvSpPr txBox="1">
              <a:spLocks/>
            </p:cNvSpPr>
            <p:nvPr/>
          </p:nvSpPr>
          <p:spPr>
            <a:xfrm>
              <a:off x="0" y="-2"/>
              <a:ext cx="554360" cy="6857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eaVert" wrap="none" lIns="0" tIns="8100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135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6" name="Text Placeholder 5">
              <a:extLst>
                <a:ext uri="{FF2B5EF4-FFF2-40B4-BE49-F238E27FC236}">
                  <a16:creationId xmlns:a16="http://schemas.microsoft.com/office/drawing/2014/main" id="{380788F2-0980-29A7-32B3-725E09C06FD9}"/>
                </a:ext>
              </a:extLst>
            </p:cNvPr>
            <p:cNvSpPr txBox="1">
              <a:spLocks/>
            </p:cNvSpPr>
            <p:nvPr/>
          </p:nvSpPr>
          <p:spPr>
            <a:xfrm>
              <a:off x="1181040" y="1031729"/>
              <a:ext cx="6571040" cy="2158511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none" lIns="10800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405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中途入社向け</a:t>
              </a:r>
              <a:endParaRPr lang="en-US" altLang="ja-JP" sz="405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405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キャリアアップ相談会</a:t>
              </a:r>
              <a:endParaRPr lang="zh-CN" altLang="en-US" sz="405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9" name="Text Placeholder 5">
              <a:extLst>
                <a:ext uri="{FF2B5EF4-FFF2-40B4-BE49-F238E27FC236}">
                  <a16:creationId xmlns:a16="http://schemas.microsoft.com/office/drawing/2014/main" id="{C864C800-78C8-F3B2-B68D-03C9B534D3B8}"/>
                </a:ext>
              </a:extLst>
            </p:cNvPr>
            <p:cNvSpPr txBox="1">
              <a:spLocks/>
            </p:cNvSpPr>
            <p:nvPr/>
          </p:nvSpPr>
          <p:spPr>
            <a:xfrm>
              <a:off x="1181041" y="4235411"/>
              <a:ext cx="3116640" cy="427921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none" lIns="10800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090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11</Words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2024-03-21T13:22:54Z</dcterms:modified>
</cp:coreProperties>
</file>