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256B9DE1-ED65-4E59-8DC6-6176C91EB803}"/>
    <pc:docChg chg="delSld modSection">
      <pc:chgData name="松浦英宗" userId="9b03fd3a-662f-49ff-9af1-1b93cf7aab22" providerId="ADAL" clId="{256B9DE1-ED65-4E59-8DC6-6176C91EB803}" dt="2024-03-21T13:22:36.685" v="1" actId="47"/>
      <pc:docMkLst>
        <pc:docMk/>
      </pc:docMkLst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56B9DE1-ED65-4E59-8DC6-6176C91EB803}" dt="2024-03-21T13:22:36.68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56B9DE1-ED65-4E59-8DC6-6176C91EB803}" dt="2024-03-21T13:22:32.43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56B9DE1-ED65-4E59-8DC6-6176C91EB803}" dt="2024-03-21T13:22:36.685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256B9DE1-ED65-4E59-8DC6-6176C91EB803}" dt="2024-03-21T13:22:36.685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20EFC05-0200-6D4F-CAAE-62EA8C1095E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13588764-7B75-E275-7343-37B8FA988D4C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sp>
            <p:nvSpPr>
              <p:cNvPr id="3" name="フリーフォーム: 図形 2">
                <a:extLst>
                  <a:ext uri="{FF2B5EF4-FFF2-40B4-BE49-F238E27FC236}">
                    <a16:creationId xmlns:a16="http://schemas.microsoft.com/office/drawing/2014/main" id="{D425B127-E7DD-910A-A2C6-F4D4BEAA4F73}"/>
                  </a:ext>
                </a:extLst>
              </p:cNvPr>
              <p:cNvSpPr/>
              <p:nvPr/>
            </p:nvSpPr>
            <p:spPr>
              <a:xfrm flipV="1">
                <a:off x="0" y="0"/>
                <a:ext cx="8698357" cy="6858000"/>
              </a:xfrm>
              <a:custGeom>
                <a:avLst/>
                <a:gdLst>
                  <a:gd name="connsiteX0" fmla="*/ 0 w 7062885"/>
                  <a:gd name="connsiteY0" fmla="*/ 6854825 h 6854825"/>
                  <a:gd name="connsiteX1" fmla="*/ 5356226 w 7062885"/>
                  <a:gd name="connsiteY1" fmla="*/ 6854825 h 6854825"/>
                  <a:gd name="connsiteX2" fmla="*/ 7062885 w 7062885"/>
                  <a:gd name="connsiteY2" fmla="*/ 6854825 h 6854825"/>
                  <a:gd name="connsiteX3" fmla="*/ 5356226 w 7062885"/>
                  <a:gd name="connsiteY3" fmla="*/ 0 h 6854825"/>
                  <a:gd name="connsiteX4" fmla="*/ 0 w 7062885"/>
                  <a:gd name="connsiteY4" fmla="*/ 0 h 685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62885" h="6854825">
                    <a:moveTo>
                      <a:pt x="0" y="6854825"/>
                    </a:moveTo>
                    <a:lnTo>
                      <a:pt x="5356226" y="6854825"/>
                    </a:lnTo>
                    <a:lnTo>
                      <a:pt x="7062885" y="6854825"/>
                    </a:lnTo>
                    <a:lnTo>
                      <a:pt x="535622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67000">
                    <a:schemeClr val="accent5">
                      <a:lumMod val="75000"/>
                    </a:schemeClr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A81C0A43-623D-CDD6-42D2-E7E9DF500B88}"/>
                  </a:ext>
                </a:extLst>
              </p:cNvPr>
              <p:cNvGrpSpPr/>
              <p:nvPr/>
            </p:nvGrpSpPr>
            <p:grpSpPr>
              <a:xfrm>
                <a:off x="6817218" y="3175"/>
                <a:ext cx="2463322" cy="6854825"/>
                <a:chOff x="5444065" y="3175"/>
                <a:chExt cx="2000166" cy="6854825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B88739D5-DFBE-FFEE-A33A-43FD72B0BF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444065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F8672A28-9E97-CD96-D3EC-ED3BC8AF3E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1901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295599AB-9706-CAA9-49A8-FC6A84B80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639737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9F1A30A9-C8ED-6CE1-B2A5-36AA03AD60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737572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フリーフォーム: 図形 4">
                <a:extLst>
                  <a:ext uri="{FF2B5EF4-FFF2-40B4-BE49-F238E27FC236}">
                    <a16:creationId xmlns:a16="http://schemas.microsoft.com/office/drawing/2014/main" id="{1179F5B9-8A76-039C-A620-4673D0F21C51}"/>
                  </a:ext>
                </a:extLst>
              </p:cNvPr>
              <p:cNvSpPr/>
              <p:nvPr/>
            </p:nvSpPr>
            <p:spPr>
              <a:xfrm flipH="1">
                <a:off x="7399399" y="0"/>
                <a:ext cx="4792601" cy="6854825"/>
              </a:xfrm>
              <a:custGeom>
                <a:avLst/>
                <a:gdLst>
                  <a:gd name="connsiteX0" fmla="*/ 2211409 w 3891492"/>
                  <a:gd name="connsiteY0" fmla="*/ 0 h 6854825"/>
                  <a:gd name="connsiteX1" fmla="*/ 2210231 w 3891492"/>
                  <a:gd name="connsiteY1" fmla="*/ 0 h 6854825"/>
                  <a:gd name="connsiteX2" fmla="*/ 0 w 3891492"/>
                  <a:gd name="connsiteY2" fmla="*/ 0 h 6854825"/>
                  <a:gd name="connsiteX3" fmla="*/ 0 w 3891492"/>
                  <a:gd name="connsiteY3" fmla="*/ 6854825 h 6854825"/>
                  <a:gd name="connsiteX4" fmla="*/ 2210231 w 3891492"/>
                  <a:gd name="connsiteY4" fmla="*/ 6854825 h 6854825"/>
                  <a:gd name="connsiteX5" fmla="*/ 2211409 w 3891492"/>
                  <a:gd name="connsiteY5" fmla="*/ 6854825 h 6854825"/>
                  <a:gd name="connsiteX6" fmla="*/ 3891492 w 3891492"/>
                  <a:gd name="connsiteY6" fmla="*/ 6854825 h 6854825"/>
                  <a:gd name="connsiteX7" fmla="*/ 2211409 w 3891492"/>
                  <a:gd name="connsiteY7" fmla="*/ 4803 h 685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91492" h="6854825">
                    <a:moveTo>
                      <a:pt x="2211409" y="0"/>
                    </a:moveTo>
                    <a:lnTo>
                      <a:pt x="2210231" y="0"/>
                    </a:lnTo>
                    <a:lnTo>
                      <a:pt x="0" y="0"/>
                    </a:lnTo>
                    <a:lnTo>
                      <a:pt x="0" y="6854825"/>
                    </a:lnTo>
                    <a:lnTo>
                      <a:pt x="2210231" y="6854825"/>
                    </a:lnTo>
                    <a:lnTo>
                      <a:pt x="2211409" y="6854825"/>
                    </a:lnTo>
                    <a:lnTo>
                      <a:pt x="3891492" y="6854825"/>
                    </a:lnTo>
                    <a:lnTo>
                      <a:pt x="2211409" y="4803"/>
                    </a:lnTo>
                    <a:close/>
                  </a:path>
                </a:pathLst>
              </a:custGeom>
              <a:gradFill>
                <a:gsLst>
                  <a:gs pos="67000">
                    <a:schemeClr val="accent5">
                      <a:lumMod val="75000"/>
                    </a:schemeClr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F6D3C3FE-824D-C526-B0D5-B571B4F18EF3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1108719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13" name="Text Placeholder 5">
              <a:extLst>
                <a:ext uri="{FF2B5EF4-FFF2-40B4-BE49-F238E27FC236}">
                  <a16:creationId xmlns:a16="http://schemas.microsoft.com/office/drawing/2014/main" id="{FF1EDEB5-FEA7-59B1-F4F2-020D50C1AB1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1108719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14" name="Text Placeholder 5">
              <a:extLst>
                <a:ext uri="{FF2B5EF4-FFF2-40B4-BE49-F238E27FC236}">
                  <a16:creationId xmlns:a16="http://schemas.microsoft.com/office/drawing/2014/main" id="{1B73E167-0526-41C4-A3B4-545E5AC02E71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1108719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76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2024-03-21T13:22:37Z</dcterms:modified>
</cp:coreProperties>
</file>