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242AA453-70F8-445D-BB90-967716E78BF7}"/>
    <pc:docChg chg="delSld modSection">
      <pc:chgData name="松浦英宗" userId="9b03fd3a-662f-49ff-9af1-1b93cf7aab22" providerId="ADAL" clId="{242AA453-70F8-445D-BB90-967716E78BF7}" dt="2024-03-21T13:22:09.473" v="1" actId="47"/>
      <pc:docMkLst>
        <pc:docMk/>
      </pc:docMkLst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42AA453-70F8-445D-BB90-967716E78BF7}" dt="2024-03-21T13:22:02.98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42AA453-70F8-445D-BB90-967716E78BF7}" dt="2024-03-21T13:22:09.473" v="1" actId="47"/>
        <pc:sldMkLst>
          <pc:docMk/>
          <pc:sldMk cId="190203245" sldId="6024"/>
        </pc:sldMkLst>
      </pc:sldChg>
      <pc:sldMasterChg chg="delSldLayout">
        <pc:chgData name="松浦英宗" userId="9b03fd3a-662f-49ff-9af1-1b93cf7aab22" providerId="ADAL" clId="{242AA453-70F8-445D-BB90-967716E78BF7}" dt="2024-03-21T13:22:09.473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242AA453-70F8-445D-BB90-967716E78BF7}" dt="2024-03-21T13:22:09.473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7657A6A8-F910-310B-5991-BB8F8B0EFEA2}"/>
              </a:ext>
            </a:extLst>
          </p:cNvPr>
          <p:cNvGrpSpPr/>
          <p:nvPr/>
        </p:nvGrpSpPr>
        <p:grpSpPr>
          <a:xfrm>
            <a:off x="0" y="-56750"/>
            <a:ext cx="12191999" cy="6962877"/>
            <a:chOff x="0" y="-56750"/>
            <a:chExt cx="12191999" cy="6962877"/>
          </a:xfrm>
        </p:grpSpPr>
        <p:sp>
          <p:nvSpPr>
            <p:cNvPr id="37" name="Text Placeholder 5">
              <a:extLst>
                <a:ext uri="{FF2B5EF4-FFF2-40B4-BE49-F238E27FC236}">
                  <a16:creationId xmlns:a16="http://schemas.microsoft.com/office/drawing/2014/main" id="{4E8F3319-513C-1D86-F088-1937C203DE2F}"/>
                </a:ext>
              </a:extLst>
            </p:cNvPr>
            <p:cNvSpPr txBox="1">
              <a:spLocks/>
            </p:cNvSpPr>
            <p:nvPr/>
          </p:nvSpPr>
          <p:spPr>
            <a:xfrm>
              <a:off x="1" y="6545179"/>
              <a:ext cx="12191998" cy="3128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Text Placeholder 5">
              <a:extLst>
                <a:ext uri="{FF2B5EF4-FFF2-40B4-BE49-F238E27FC236}">
                  <a16:creationId xmlns:a16="http://schemas.microsoft.com/office/drawing/2014/main" id="{AD1C1B54-5205-6B46-EEFF-7EABE613C99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12191998" cy="3128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320E510-716B-4B69-5219-0E5E407E8F63}"/>
                </a:ext>
              </a:extLst>
            </p:cNvPr>
            <p:cNvGrpSpPr/>
            <p:nvPr/>
          </p:nvGrpSpPr>
          <p:grpSpPr>
            <a:xfrm>
              <a:off x="287303" y="-56750"/>
              <a:ext cx="6519959" cy="1256492"/>
              <a:chOff x="554363" y="3526078"/>
              <a:chExt cx="7149144" cy="554547"/>
            </a:xfrm>
          </p:grpSpPr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756EDC16-5596-3CE7-1ADC-483B0AF180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72D05B64-695D-67C7-E9AB-CCCF5EE0C5E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A277CFC1-F610-3106-0112-174E8872A0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50C751B9-ACA1-4454-66E6-61B51597A0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B8E43FB6-67D3-7930-7079-CBC2140BDE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DFAF61B4-36CB-55EE-C57D-74D684E1D0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408DBC34-5515-F2CC-B6E1-E7C1CE6D2E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72952676-CF52-51EC-C142-81EC3BC9F2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99EE15FF-095F-5AA4-C19A-E3C71EFC65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D06141D7-2CCE-D17D-85F7-BDDF5275700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60C37B2A-71FC-B7C6-EECF-D6C0185417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68FFB246-05A6-EFAF-B80C-DB4AD4B387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0A3C3C67-8362-3CCD-24BF-1A0B1A2C577E}"/>
                </a:ext>
              </a:extLst>
            </p:cNvPr>
            <p:cNvGrpSpPr/>
            <p:nvPr/>
          </p:nvGrpSpPr>
          <p:grpSpPr>
            <a:xfrm>
              <a:off x="5403453" y="5649635"/>
              <a:ext cx="6519959" cy="1256492"/>
              <a:chOff x="554363" y="3526078"/>
              <a:chExt cx="7149144" cy="554547"/>
            </a:xfrm>
          </p:grpSpPr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F3E09CD3-7AE3-FD3A-11CF-97CE83A8DA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239C7FBF-7F87-CB0B-361F-17E87ACB937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4A0FC42A-2C08-6AA6-F482-6BD9AF5A51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2581D33E-462D-AE8C-2694-C47DF792F3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DB29EEB5-144C-BFBA-7535-19813B37DB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84FB0E77-E27A-AD9C-5EAF-E0CEA8E125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2BA71DEB-5E4C-B1FA-2FC6-A2D90044F7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7DDDD063-A0C3-84AD-CB46-A11BB36D0E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4D4A8668-88FF-E6EE-1665-1FB82CA4AC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927F348A-081F-1EAC-790A-4C909FB6DF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7DEC028C-8EEF-9B58-F56E-99761D5CAB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4D23D2A2-E065-558F-9409-24E3804ADB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 Placeholder 5">
              <a:extLst>
                <a:ext uri="{FF2B5EF4-FFF2-40B4-BE49-F238E27FC236}">
                  <a16:creationId xmlns:a16="http://schemas.microsoft.com/office/drawing/2014/main" id="{52ABE3CF-B4FE-E2BD-4BFD-94D858D61855}"/>
                </a:ext>
              </a:extLst>
            </p:cNvPr>
            <p:cNvSpPr txBox="1">
              <a:spLocks/>
            </p:cNvSpPr>
            <p:nvPr/>
          </p:nvSpPr>
          <p:spPr>
            <a:xfrm>
              <a:off x="10948737" y="0"/>
              <a:ext cx="1243262" cy="47885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6" name="Text Placeholder 5">
              <a:extLst>
                <a:ext uri="{FF2B5EF4-FFF2-40B4-BE49-F238E27FC236}">
                  <a16:creationId xmlns:a16="http://schemas.microsoft.com/office/drawing/2014/main" id="{63F036F7-A81A-BE1D-0F1E-4435485E7414}"/>
                </a:ext>
              </a:extLst>
            </p:cNvPr>
            <p:cNvSpPr txBox="1">
              <a:spLocks/>
            </p:cNvSpPr>
            <p:nvPr/>
          </p:nvSpPr>
          <p:spPr>
            <a:xfrm>
              <a:off x="0" y="2069432"/>
              <a:ext cx="1243262" cy="47885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2E829856-EAA5-3B7F-DF24-74F63F588255}"/>
                </a:ext>
              </a:extLst>
            </p:cNvPr>
            <p:cNvGrpSpPr/>
            <p:nvPr/>
          </p:nvGrpSpPr>
          <p:grpSpPr>
            <a:xfrm>
              <a:off x="2467225" y="2095286"/>
              <a:ext cx="7257551" cy="2847266"/>
              <a:chOff x="2467225" y="2095286"/>
              <a:chExt cx="7257551" cy="2847266"/>
            </a:xfrm>
          </p:grpSpPr>
          <p:sp>
            <p:nvSpPr>
              <p:cNvPr id="41" name="Text Placeholder 5">
                <a:extLst>
                  <a:ext uri="{FF2B5EF4-FFF2-40B4-BE49-F238E27FC236}">
                    <a16:creationId xmlns:a16="http://schemas.microsoft.com/office/drawing/2014/main" id="{22DA3D99-F3AF-C542-6A25-D4C975753D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0668" y="2220546"/>
                <a:ext cx="7134108" cy="27220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2" name="Text Placeholder 5">
                <a:extLst>
                  <a:ext uri="{FF2B5EF4-FFF2-40B4-BE49-F238E27FC236}">
                    <a16:creationId xmlns:a16="http://schemas.microsoft.com/office/drawing/2014/main" id="{A2D7594E-BD51-90B6-47BD-00E37F4825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67225" y="2095286"/>
                <a:ext cx="7134108" cy="27220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ts val="600"/>
                  </a:spcBef>
                </a:pPr>
                <a:r>
                  <a:rPr lang="ja-JP" altLang="en-US" sz="4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新入社員研修</a:t>
                </a:r>
                <a:endParaRPr lang="en-US" altLang="ja-JP" sz="4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ctr">
                  <a:spcBef>
                    <a:spcPts val="600"/>
                  </a:spcBef>
                </a:pPr>
                <a:r>
                  <a:rPr lang="en-US" altLang="ja-JP" sz="3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Day 1</a:t>
                </a:r>
              </a:p>
            </p:txBody>
          </p:sp>
        </p:grpSp>
        <p:sp>
          <p:nvSpPr>
            <p:cNvPr id="44" name="Text Placeholder 5">
              <a:extLst>
                <a:ext uri="{FF2B5EF4-FFF2-40B4-BE49-F238E27FC236}">
                  <a16:creationId xmlns:a16="http://schemas.microsoft.com/office/drawing/2014/main" id="{362ADECE-6EEE-7B97-5CFC-F219D5612920}"/>
                </a:ext>
              </a:extLst>
            </p:cNvPr>
            <p:cNvSpPr txBox="1">
              <a:spLocks/>
            </p:cNvSpPr>
            <p:nvPr/>
          </p:nvSpPr>
          <p:spPr>
            <a:xfrm>
              <a:off x="11500945" y="217659"/>
              <a:ext cx="138846" cy="43532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5" name="Text Placeholder 5">
              <a:extLst>
                <a:ext uri="{FF2B5EF4-FFF2-40B4-BE49-F238E27FC236}">
                  <a16:creationId xmlns:a16="http://schemas.microsoft.com/office/drawing/2014/main" id="{F01601BC-801D-CDF5-62BF-8166A8D06AFE}"/>
                </a:ext>
              </a:extLst>
            </p:cNvPr>
            <p:cNvSpPr txBox="1">
              <a:spLocks/>
            </p:cNvSpPr>
            <p:nvPr/>
          </p:nvSpPr>
          <p:spPr>
            <a:xfrm>
              <a:off x="552208" y="2287091"/>
              <a:ext cx="138846" cy="43532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864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5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2024-03-21T13:22:10Z</dcterms:modified>
</cp:coreProperties>
</file>